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63"/>
  </p:notesMasterIdLst>
  <p:handoutMasterIdLst>
    <p:handoutMasterId r:id="rId64"/>
  </p:handoutMasterIdLst>
  <p:sldIdLst>
    <p:sldId id="369" r:id="rId2"/>
    <p:sldId id="320" r:id="rId3"/>
    <p:sldId id="258" r:id="rId4"/>
    <p:sldId id="259" r:id="rId5"/>
    <p:sldId id="256" r:id="rId6"/>
    <p:sldId id="260" r:id="rId7"/>
    <p:sldId id="261" r:id="rId8"/>
    <p:sldId id="307" r:id="rId9"/>
    <p:sldId id="272" r:id="rId10"/>
    <p:sldId id="308" r:id="rId11"/>
    <p:sldId id="309" r:id="rId12"/>
    <p:sldId id="319" r:id="rId13"/>
    <p:sldId id="310" r:id="rId14"/>
    <p:sldId id="311" r:id="rId15"/>
    <p:sldId id="270" r:id="rId16"/>
    <p:sldId id="312" r:id="rId17"/>
    <p:sldId id="263" r:id="rId18"/>
    <p:sldId id="313" r:id="rId19"/>
    <p:sldId id="370" r:id="rId20"/>
    <p:sldId id="314" r:id="rId21"/>
    <p:sldId id="315" r:id="rId22"/>
    <p:sldId id="316" r:id="rId23"/>
    <p:sldId id="317" r:id="rId24"/>
    <p:sldId id="318" r:id="rId25"/>
    <p:sldId id="321" r:id="rId26"/>
    <p:sldId id="323" r:id="rId27"/>
    <p:sldId id="336" r:id="rId28"/>
    <p:sldId id="324" r:id="rId29"/>
    <p:sldId id="338" r:id="rId30"/>
    <p:sldId id="325" r:id="rId31"/>
    <p:sldId id="340" r:id="rId32"/>
    <p:sldId id="341" r:id="rId33"/>
    <p:sldId id="326" r:id="rId34"/>
    <p:sldId id="344" r:id="rId35"/>
    <p:sldId id="345" r:id="rId36"/>
    <p:sldId id="343" r:id="rId37"/>
    <p:sldId id="327" r:id="rId38"/>
    <p:sldId id="346" r:id="rId39"/>
    <p:sldId id="347" r:id="rId40"/>
    <p:sldId id="328" r:id="rId41"/>
    <p:sldId id="348" r:id="rId42"/>
    <p:sldId id="349" r:id="rId43"/>
    <p:sldId id="351" r:id="rId44"/>
    <p:sldId id="352" r:id="rId45"/>
    <p:sldId id="329" r:id="rId46"/>
    <p:sldId id="353" r:id="rId47"/>
    <p:sldId id="322" r:id="rId48"/>
    <p:sldId id="330" r:id="rId49"/>
    <p:sldId id="355" r:id="rId50"/>
    <p:sldId id="333" r:id="rId51"/>
    <p:sldId id="356" r:id="rId52"/>
    <p:sldId id="357" r:id="rId53"/>
    <p:sldId id="358" r:id="rId54"/>
    <p:sldId id="334" r:id="rId55"/>
    <p:sldId id="359" r:id="rId56"/>
    <p:sldId id="360" r:id="rId57"/>
    <p:sldId id="362" r:id="rId58"/>
    <p:sldId id="363" r:id="rId59"/>
    <p:sldId id="365" r:id="rId60"/>
    <p:sldId id="367" r:id="rId61"/>
    <p:sldId id="368" r:id="rId6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Karla" pitchFamily="2" charset="0"/>
      <p:regular r:id="rId70"/>
      <p:bold r:id="rId71"/>
      <p:italic r:id="rId72"/>
      <p:boldItalic r:id="rId73"/>
    </p:embeddedFont>
    <p:embeddedFont>
      <p:font typeface="Outfit" panose="020B0604020202020204" charset="0"/>
      <p:regular r:id="rId74"/>
      <p:bold r:id="rId75"/>
    </p:embeddedFont>
    <p:embeddedFont>
      <p:font typeface="Outfit ExtraBold" panose="020B0604020202020204" charset="0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938907-36CB-4CBA-A824-C655D4751B40}">
  <a:tblStyle styleId="{45938907-36CB-4CBA-A824-C655D4751B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39" autoAdjust="0"/>
  </p:normalViewPr>
  <p:slideViewPr>
    <p:cSldViewPr snapToGrid="0">
      <p:cViewPr varScale="1">
        <p:scale>
          <a:sx n="108" d="100"/>
          <a:sy n="108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D81B0F-9F7E-6DB8-E3E5-067BF137C2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CBD24-C9B8-BE5C-7EEB-79D73225DA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2F5F8-882F-4CAA-A9B5-CCDAC015BBE2}" type="datetimeFigureOut">
              <a:rPr lang="fr-FR" smtClean="0"/>
              <a:t>11/07/2023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457F8-CABB-5342-23F7-4F0225C716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5B00B-1F94-AE78-BBD2-EC4100877D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72A21-9AFB-4603-9390-9E9B6D3A21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521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45c2d0eff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45c2d0eff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941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266d8843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266d8843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867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153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45c251fee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45c251fee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45c251fee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45c251fee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9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45c251fee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45c251fee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537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876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266d8843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266d8843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686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6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e1f83d285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e1f83d285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45c251fee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45c251fee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543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84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522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874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266d8843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266d8843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964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013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45c251fee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45c251fee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95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470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266d8843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266d8843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68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7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45c251fee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45c251fee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714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04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488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712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266d8843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266d8843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485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117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965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45c251fee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45c251fee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608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064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266d8843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266d8843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937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266d8843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266d8843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030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45c251fee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45c251fee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6532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266d8843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e266d8843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7386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45c251fee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45c251fee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411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938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45c251fee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45c251fee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544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46c12675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46c12675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62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137655" y="4746980"/>
            <a:ext cx="772717" cy="680913"/>
          </a:xfrm>
          <a:custGeom>
            <a:avLst/>
            <a:gdLst/>
            <a:ahLst/>
            <a:cxnLst/>
            <a:rect l="l" t="t" r="r" b="b"/>
            <a:pathLst>
              <a:path w="3198" h="2818" extrusionOk="0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1111830" y="260133"/>
            <a:ext cx="1962720" cy="1788304"/>
          </a:xfrm>
          <a:custGeom>
            <a:avLst/>
            <a:gdLst/>
            <a:ahLst/>
            <a:cxnLst/>
            <a:rect l="l" t="t" r="r" b="b"/>
            <a:pathLst>
              <a:path w="8123" h="7401" extrusionOk="0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00371" y="4541375"/>
            <a:ext cx="1305500" cy="1305527"/>
          </a:xfrm>
          <a:custGeom>
            <a:avLst/>
            <a:gdLst/>
            <a:ahLst/>
            <a:cxnLst/>
            <a:rect l="l" t="t" r="r" b="b"/>
            <a:pathLst>
              <a:path w="5403" h="5403" extrusionOk="0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0750" y="1124775"/>
            <a:ext cx="82425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771050" y="3519225"/>
            <a:ext cx="56019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123402" y="-2226216"/>
            <a:ext cx="3649504" cy="3649821"/>
          </a:xfrm>
          <a:custGeom>
            <a:avLst/>
            <a:gdLst/>
            <a:ahLst/>
            <a:cxnLst/>
            <a:rect l="l" t="t" r="r" b="b"/>
            <a:pathLst>
              <a:path w="15104" h="15105" extrusionOk="0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57881" y="-1691735"/>
            <a:ext cx="2580797" cy="2580608"/>
          </a:xfrm>
          <a:custGeom>
            <a:avLst/>
            <a:gdLst/>
            <a:ahLst/>
            <a:cxnLst/>
            <a:rect l="l" t="t" r="r" b="b"/>
            <a:pathLst>
              <a:path w="10681" h="10680" extrusionOk="0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35719" y="-769590"/>
            <a:ext cx="1798415" cy="1638493"/>
          </a:xfrm>
          <a:custGeom>
            <a:avLst/>
            <a:gdLst/>
            <a:ahLst/>
            <a:cxnLst/>
            <a:rect l="l" t="t" r="r" b="b"/>
            <a:pathLst>
              <a:path w="7443" h="6781" extrusionOk="0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401498" y="-205396"/>
            <a:ext cx="748796" cy="680672"/>
          </a:xfrm>
          <a:custGeom>
            <a:avLst/>
            <a:gdLst/>
            <a:ahLst/>
            <a:cxnLst/>
            <a:rect l="l" t="t" r="r" b="b"/>
            <a:pathLst>
              <a:path w="3099" h="2817" extrusionOk="0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139208" y="-133862"/>
            <a:ext cx="442899" cy="443149"/>
          </a:xfrm>
          <a:custGeom>
            <a:avLst/>
            <a:gdLst/>
            <a:ahLst/>
            <a:cxnLst/>
            <a:rect l="l" t="t" r="r" b="b"/>
            <a:pathLst>
              <a:path w="1833" h="1834" extrusionOk="0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06734" y="-274495"/>
            <a:ext cx="709894" cy="645394"/>
          </a:xfrm>
          <a:custGeom>
            <a:avLst/>
            <a:gdLst/>
            <a:ahLst/>
            <a:cxnLst/>
            <a:rect l="l" t="t" r="r" b="b"/>
            <a:pathLst>
              <a:path w="2938" h="2671" extrusionOk="0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7223582" y="-250668"/>
            <a:ext cx="600438" cy="600692"/>
          </a:xfrm>
          <a:custGeom>
            <a:avLst/>
            <a:gdLst/>
            <a:ahLst/>
            <a:cxnLst/>
            <a:rect l="l" t="t" r="r" b="b"/>
            <a:pathLst>
              <a:path w="2485" h="2486" extrusionOk="0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35187" y="79637"/>
            <a:ext cx="345282" cy="34528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805274" y="103252"/>
            <a:ext cx="5518357" cy="680924"/>
          </a:xfrm>
          <a:custGeom>
            <a:avLst/>
            <a:gdLst/>
            <a:ahLst/>
            <a:cxnLst/>
            <a:rect l="l" t="t" r="r" b="b"/>
            <a:pathLst>
              <a:path w="52006" h="6417" extrusionOk="0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600384" y="1005803"/>
            <a:ext cx="1043095" cy="1042633"/>
          </a:xfrm>
          <a:custGeom>
            <a:avLst/>
            <a:gdLst/>
            <a:ahLst/>
            <a:cxnLst/>
            <a:rect l="l" t="t" r="r" b="b"/>
            <a:pathLst>
              <a:path w="4317" h="4315" extrusionOk="0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768185" y="3161119"/>
            <a:ext cx="749038" cy="680672"/>
          </a:xfrm>
          <a:custGeom>
            <a:avLst/>
            <a:gdLst/>
            <a:ahLst/>
            <a:cxnLst/>
            <a:rect l="l" t="t" r="r" b="b"/>
            <a:pathLst>
              <a:path w="3100" h="2817" extrusionOk="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-177263" y="3486824"/>
            <a:ext cx="447489" cy="406905"/>
          </a:xfrm>
          <a:custGeom>
            <a:avLst/>
            <a:gdLst/>
            <a:ahLst/>
            <a:cxnLst/>
            <a:rect l="l" t="t" r="r" b="b"/>
            <a:pathLst>
              <a:path w="1852" h="1684" extrusionOk="0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2019548" y="4190684"/>
            <a:ext cx="3649504" cy="3649821"/>
          </a:xfrm>
          <a:custGeom>
            <a:avLst/>
            <a:gdLst/>
            <a:ahLst/>
            <a:cxnLst/>
            <a:rect l="l" t="t" r="r" b="b"/>
            <a:pathLst>
              <a:path w="15104" h="15105" extrusionOk="0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1451191" y="4455707"/>
            <a:ext cx="437341" cy="406663"/>
          </a:xfrm>
          <a:custGeom>
            <a:avLst/>
            <a:gdLst/>
            <a:ahLst/>
            <a:cxnLst/>
            <a:rect l="l" t="t" r="r" b="b"/>
            <a:pathLst>
              <a:path w="1810" h="1683" extrusionOk="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125126" y="4318577"/>
            <a:ext cx="5518357" cy="680924"/>
          </a:xfrm>
          <a:custGeom>
            <a:avLst/>
            <a:gdLst/>
            <a:ahLst/>
            <a:cxnLst/>
            <a:rect l="l" t="t" r="r" b="b"/>
            <a:pathLst>
              <a:path w="52006" h="6417" extrusionOk="0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139201" y="4777769"/>
            <a:ext cx="213355" cy="182914"/>
          </a:xfrm>
          <a:custGeom>
            <a:avLst/>
            <a:gdLst/>
            <a:ahLst/>
            <a:cxnLst/>
            <a:rect l="l" t="t" r="r" b="b"/>
            <a:pathLst>
              <a:path w="883" h="757" extrusionOk="0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7704630" y="5014234"/>
            <a:ext cx="491465" cy="491475"/>
          </a:xfrm>
          <a:custGeom>
            <a:avLst/>
            <a:gdLst/>
            <a:ahLst/>
            <a:cxnLst/>
            <a:rect l="l" t="t" r="r" b="b"/>
            <a:pathLst>
              <a:path w="2034" h="2034" extrusionOk="0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0"/>
          <p:cNvSpPr/>
          <p:nvPr/>
        </p:nvSpPr>
        <p:spPr>
          <a:xfrm flipH="1">
            <a:off x="-2721555" y="-2102391"/>
            <a:ext cx="3649504" cy="3649821"/>
          </a:xfrm>
          <a:custGeom>
            <a:avLst/>
            <a:gdLst/>
            <a:ahLst/>
            <a:cxnLst/>
            <a:rect l="l" t="t" r="r" b="b"/>
            <a:pathLst>
              <a:path w="15104" h="15105" extrusionOk="0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0"/>
          <p:cNvSpPr/>
          <p:nvPr/>
        </p:nvSpPr>
        <p:spPr>
          <a:xfrm flipH="1">
            <a:off x="-2187327" y="-1567910"/>
            <a:ext cx="2580797" cy="2580608"/>
          </a:xfrm>
          <a:custGeom>
            <a:avLst/>
            <a:gdLst/>
            <a:ahLst/>
            <a:cxnLst/>
            <a:rect l="l" t="t" r="r" b="b"/>
            <a:pathLst>
              <a:path w="10681" h="10680" extrusionOk="0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0"/>
          <p:cNvSpPr/>
          <p:nvPr/>
        </p:nvSpPr>
        <p:spPr>
          <a:xfrm flipH="1">
            <a:off x="-279823" y="3843106"/>
            <a:ext cx="485425" cy="425027"/>
          </a:xfrm>
          <a:custGeom>
            <a:avLst/>
            <a:gdLst/>
            <a:ahLst/>
            <a:cxnLst/>
            <a:rect l="l" t="t" r="r" b="b"/>
            <a:pathLst>
              <a:path w="2009" h="1759" extrusionOk="0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0"/>
          <p:cNvSpPr/>
          <p:nvPr/>
        </p:nvSpPr>
        <p:spPr>
          <a:xfrm flipH="1">
            <a:off x="7488655" y="-645765"/>
            <a:ext cx="1798415" cy="1638493"/>
          </a:xfrm>
          <a:custGeom>
            <a:avLst/>
            <a:gdLst/>
            <a:ahLst/>
            <a:cxnLst/>
            <a:rect l="l" t="t" r="r" b="b"/>
            <a:pathLst>
              <a:path w="7443" h="6781" extrusionOk="0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0"/>
          <p:cNvSpPr/>
          <p:nvPr/>
        </p:nvSpPr>
        <p:spPr>
          <a:xfrm flipH="1">
            <a:off x="8034723" y="-150670"/>
            <a:ext cx="709894" cy="645394"/>
          </a:xfrm>
          <a:custGeom>
            <a:avLst/>
            <a:gdLst/>
            <a:ahLst/>
            <a:cxnLst/>
            <a:rect l="l" t="t" r="r" b="b"/>
            <a:pathLst>
              <a:path w="2938" h="2671" extrusionOk="0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0"/>
          <p:cNvSpPr/>
          <p:nvPr/>
        </p:nvSpPr>
        <p:spPr>
          <a:xfrm flipH="1">
            <a:off x="8599420" y="3907134"/>
            <a:ext cx="687665" cy="625580"/>
          </a:xfrm>
          <a:custGeom>
            <a:avLst/>
            <a:gdLst/>
            <a:ahLst/>
            <a:cxnLst/>
            <a:rect l="l" t="t" r="r" b="b"/>
            <a:pathLst>
              <a:path w="2846" h="2589" extrusionOk="0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0"/>
          <p:cNvSpPr/>
          <p:nvPr/>
        </p:nvSpPr>
        <p:spPr>
          <a:xfrm flipH="1">
            <a:off x="7316868" y="4913895"/>
            <a:ext cx="437341" cy="406663"/>
          </a:xfrm>
          <a:custGeom>
            <a:avLst/>
            <a:gdLst/>
            <a:ahLst/>
            <a:cxnLst/>
            <a:rect l="l" t="t" r="r" b="b"/>
            <a:pathLst>
              <a:path w="1810" h="1683" extrusionOk="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0"/>
          <p:cNvSpPr/>
          <p:nvPr/>
        </p:nvSpPr>
        <p:spPr>
          <a:xfrm flipH="1">
            <a:off x="8839575" y="3039924"/>
            <a:ext cx="447490" cy="406905"/>
          </a:xfrm>
          <a:custGeom>
            <a:avLst/>
            <a:gdLst/>
            <a:ahLst/>
            <a:cxnLst/>
            <a:rect l="l" t="t" r="r" b="b"/>
            <a:pathLst>
              <a:path w="1852" h="1684" extrusionOk="0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0"/>
          <p:cNvSpPr/>
          <p:nvPr/>
        </p:nvSpPr>
        <p:spPr>
          <a:xfrm flipH="1">
            <a:off x="8034713" y="3446834"/>
            <a:ext cx="461745" cy="406905"/>
          </a:xfrm>
          <a:custGeom>
            <a:avLst/>
            <a:gdLst/>
            <a:ahLst/>
            <a:cxnLst/>
            <a:rect l="l" t="t" r="r" b="b"/>
            <a:pathLst>
              <a:path w="1911" h="1684" extrusionOk="0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0"/>
          <p:cNvSpPr/>
          <p:nvPr/>
        </p:nvSpPr>
        <p:spPr>
          <a:xfrm flipH="1">
            <a:off x="7848606" y="4253881"/>
            <a:ext cx="293333" cy="267243"/>
          </a:xfrm>
          <a:custGeom>
            <a:avLst/>
            <a:gdLst/>
            <a:ahLst/>
            <a:cxnLst/>
            <a:rect l="l" t="t" r="r" b="b"/>
            <a:pathLst>
              <a:path w="1214" h="1106" extrusionOk="0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0"/>
          <p:cNvSpPr/>
          <p:nvPr/>
        </p:nvSpPr>
        <p:spPr>
          <a:xfrm flipH="1">
            <a:off x="6734620" y="4665194"/>
            <a:ext cx="213355" cy="182914"/>
          </a:xfrm>
          <a:custGeom>
            <a:avLst/>
            <a:gdLst/>
            <a:ahLst/>
            <a:cxnLst/>
            <a:rect l="l" t="t" r="r" b="b"/>
            <a:pathLst>
              <a:path w="883" h="757" extrusionOk="0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0"/>
          <p:cNvSpPr/>
          <p:nvPr/>
        </p:nvSpPr>
        <p:spPr>
          <a:xfrm flipH="1">
            <a:off x="3324439" y="284637"/>
            <a:ext cx="213838" cy="182914"/>
          </a:xfrm>
          <a:custGeom>
            <a:avLst/>
            <a:gdLst/>
            <a:ahLst/>
            <a:cxnLst/>
            <a:rect l="l" t="t" r="r" b="b"/>
            <a:pathLst>
              <a:path w="885" h="757" extrusionOk="0">
                <a:moveTo>
                  <a:pt x="506" y="1"/>
                </a:moveTo>
                <a:cubicBezTo>
                  <a:pt x="170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4" y="378"/>
                </a:cubicBezTo>
                <a:cubicBezTo>
                  <a:pt x="884" y="169"/>
                  <a:pt x="715" y="1"/>
                  <a:pt x="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0"/>
          <p:cNvSpPr/>
          <p:nvPr/>
        </p:nvSpPr>
        <p:spPr>
          <a:xfrm flipH="1">
            <a:off x="8200461" y="383958"/>
            <a:ext cx="1962720" cy="1788304"/>
          </a:xfrm>
          <a:custGeom>
            <a:avLst/>
            <a:gdLst/>
            <a:ahLst/>
            <a:cxnLst/>
            <a:rect l="l" t="t" r="r" b="b"/>
            <a:pathLst>
              <a:path w="8123" h="7401" extrusionOk="0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0"/>
          <p:cNvSpPr/>
          <p:nvPr/>
        </p:nvSpPr>
        <p:spPr>
          <a:xfrm flipH="1">
            <a:off x="262355" y="4422434"/>
            <a:ext cx="491465" cy="491475"/>
          </a:xfrm>
          <a:custGeom>
            <a:avLst/>
            <a:gdLst/>
            <a:ahLst/>
            <a:cxnLst/>
            <a:rect l="l" t="t" r="r" b="b"/>
            <a:pathLst>
              <a:path w="2034" h="2034" extrusionOk="0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0"/>
          <p:cNvSpPr/>
          <p:nvPr/>
        </p:nvSpPr>
        <p:spPr>
          <a:xfrm flipH="1">
            <a:off x="-854520" y="4665200"/>
            <a:ext cx="1305500" cy="1305527"/>
          </a:xfrm>
          <a:custGeom>
            <a:avLst/>
            <a:gdLst/>
            <a:ahLst/>
            <a:cxnLst/>
            <a:rect l="l" t="t" r="r" b="b"/>
            <a:pathLst>
              <a:path w="5403" h="5403" extrusionOk="0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0"/>
          <p:cNvSpPr/>
          <p:nvPr/>
        </p:nvSpPr>
        <p:spPr>
          <a:xfrm flipH="1">
            <a:off x="-592128" y="1129628"/>
            <a:ext cx="1043095" cy="1042633"/>
          </a:xfrm>
          <a:custGeom>
            <a:avLst/>
            <a:gdLst/>
            <a:ahLst/>
            <a:cxnLst/>
            <a:rect l="l" t="t" r="r" b="b"/>
            <a:pathLst>
              <a:path w="4317" h="4315" extrusionOk="0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0"/>
          <p:cNvSpPr/>
          <p:nvPr/>
        </p:nvSpPr>
        <p:spPr>
          <a:xfrm flipH="1">
            <a:off x="4191370" y="-160912"/>
            <a:ext cx="442899" cy="443149"/>
          </a:xfrm>
          <a:custGeom>
            <a:avLst/>
            <a:gdLst/>
            <a:ahLst/>
            <a:cxnLst/>
            <a:rect l="l" t="t" r="r" b="b"/>
            <a:pathLst>
              <a:path w="1833" h="1834" extrusionOk="0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0"/>
          <p:cNvSpPr/>
          <p:nvPr/>
        </p:nvSpPr>
        <p:spPr>
          <a:xfrm flipH="1">
            <a:off x="1227331" y="-126843"/>
            <a:ext cx="600438" cy="600692"/>
          </a:xfrm>
          <a:custGeom>
            <a:avLst/>
            <a:gdLst/>
            <a:ahLst/>
            <a:cxnLst/>
            <a:rect l="l" t="t" r="r" b="b"/>
            <a:pathLst>
              <a:path w="2485" h="2486" extrusionOk="0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0"/>
          <p:cNvSpPr/>
          <p:nvPr/>
        </p:nvSpPr>
        <p:spPr>
          <a:xfrm flipH="1">
            <a:off x="2170882" y="203462"/>
            <a:ext cx="345282" cy="34528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0"/>
          <p:cNvSpPr/>
          <p:nvPr/>
        </p:nvSpPr>
        <p:spPr>
          <a:xfrm flipH="1">
            <a:off x="352529" y="252305"/>
            <a:ext cx="772717" cy="680913"/>
          </a:xfrm>
          <a:custGeom>
            <a:avLst/>
            <a:gdLst/>
            <a:ahLst/>
            <a:cxnLst/>
            <a:rect l="l" t="t" r="r" b="b"/>
            <a:pathLst>
              <a:path w="3198" h="2818" extrusionOk="0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0"/>
          <p:cNvSpPr/>
          <p:nvPr/>
        </p:nvSpPr>
        <p:spPr>
          <a:xfrm flipH="1">
            <a:off x="6042957" y="-166846"/>
            <a:ext cx="748796" cy="680672"/>
          </a:xfrm>
          <a:custGeom>
            <a:avLst/>
            <a:gdLst/>
            <a:ahLst/>
            <a:cxnLst/>
            <a:rect l="l" t="t" r="r" b="b"/>
            <a:pathLst>
              <a:path w="3099" h="2817" extrusionOk="0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0"/>
          <p:cNvSpPr/>
          <p:nvPr/>
        </p:nvSpPr>
        <p:spPr>
          <a:xfrm flipH="1">
            <a:off x="4125126" y="103252"/>
            <a:ext cx="5518357" cy="680924"/>
          </a:xfrm>
          <a:custGeom>
            <a:avLst/>
            <a:gdLst/>
            <a:ahLst/>
            <a:cxnLst/>
            <a:rect l="l" t="t" r="r" b="b"/>
            <a:pathLst>
              <a:path w="52006" h="6417" extrusionOk="0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0"/>
          <p:cNvSpPr/>
          <p:nvPr/>
        </p:nvSpPr>
        <p:spPr>
          <a:xfrm flipH="1">
            <a:off x="-805274" y="4318577"/>
            <a:ext cx="5518357" cy="680924"/>
          </a:xfrm>
          <a:custGeom>
            <a:avLst/>
            <a:gdLst/>
            <a:ahLst/>
            <a:cxnLst/>
            <a:rect l="l" t="t" r="r" b="b"/>
            <a:pathLst>
              <a:path w="52006" h="6417" extrusionOk="0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1"/>
          <p:cNvSpPr/>
          <p:nvPr/>
        </p:nvSpPr>
        <p:spPr>
          <a:xfrm flipH="1">
            <a:off x="-2248105" y="4152893"/>
            <a:ext cx="3549666" cy="3549666"/>
          </a:xfrm>
          <a:custGeom>
            <a:avLst/>
            <a:gdLst/>
            <a:ahLst/>
            <a:cxnLst/>
            <a:rect l="l" t="t" r="r" b="b"/>
            <a:pathLst>
              <a:path w="22225" h="22225" extrusionOk="0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1"/>
          <p:cNvSpPr/>
          <p:nvPr/>
        </p:nvSpPr>
        <p:spPr>
          <a:xfrm flipH="1">
            <a:off x="8009067" y="4716060"/>
            <a:ext cx="1649377" cy="1649377"/>
          </a:xfrm>
          <a:custGeom>
            <a:avLst/>
            <a:gdLst/>
            <a:ahLst/>
            <a:cxnLst/>
            <a:rect l="l" t="t" r="r" b="b"/>
            <a:pathLst>
              <a:path w="10327" h="10327" extrusionOk="0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1"/>
          <p:cNvSpPr/>
          <p:nvPr/>
        </p:nvSpPr>
        <p:spPr>
          <a:xfrm flipH="1">
            <a:off x="8303595" y="5147873"/>
            <a:ext cx="1166399" cy="1166558"/>
          </a:xfrm>
          <a:custGeom>
            <a:avLst/>
            <a:gdLst/>
            <a:ahLst/>
            <a:cxnLst/>
            <a:rect l="l" t="t" r="r" b="b"/>
            <a:pathLst>
              <a:path w="7303" h="7304" extrusionOk="0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1"/>
          <p:cNvSpPr/>
          <p:nvPr/>
        </p:nvSpPr>
        <p:spPr>
          <a:xfrm flipH="1">
            <a:off x="-258197" y="-1098080"/>
            <a:ext cx="1435039" cy="1368119"/>
          </a:xfrm>
          <a:custGeom>
            <a:avLst/>
            <a:gdLst/>
            <a:ahLst/>
            <a:cxnLst/>
            <a:rect l="l" t="t" r="r" b="b"/>
            <a:pathLst>
              <a:path w="8985" h="8566" extrusionOk="0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1"/>
          <p:cNvSpPr/>
          <p:nvPr/>
        </p:nvSpPr>
        <p:spPr>
          <a:xfrm flipH="1">
            <a:off x="525529" y="-195863"/>
            <a:ext cx="465889" cy="465889"/>
          </a:xfrm>
          <a:custGeom>
            <a:avLst/>
            <a:gdLst/>
            <a:ahLst/>
            <a:cxnLst/>
            <a:rect l="l" t="t" r="r" b="b"/>
            <a:pathLst>
              <a:path w="2917" h="2917" extrusionOk="0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1"/>
          <p:cNvSpPr/>
          <p:nvPr/>
        </p:nvSpPr>
        <p:spPr>
          <a:xfrm flipH="1">
            <a:off x="8372512" y="-132989"/>
            <a:ext cx="454549" cy="413502"/>
          </a:xfrm>
          <a:custGeom>
            <a:avLst/>
            <a:gdLst/>
            <a:ahLst/>
            <a:cxnLst/>
            <a:rect l="l" t="t" r="r" b="b"/>
            <a:pathLst>
              <a:path w="2846" h="2589" extrusionOk="0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1"/>
          <p:cNvSpPr/>
          <p:nvPr/>
        </p:nvSpPr>
        <p:spPr>
          <a:xfrm flipH="1">
            <a:off x="-118919" y="4040307"/>
            <a:ext cx="295792" cy="268960"/>
          </a:xfrm>
          <a:custGeom>
            <a:avLst/>
            <a:gdLst/>
            <a:ahLst/>
            <a:cxnLst/>
            <a:rect l="l" t="t" r="r" b="b"/>
            <a:pathLst>
              <a:path w="1852" h="1684" extrusionOk="0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1"/>
          <p:cNvSpPr/>
          <p:nvPr/>
        </p:nvSpPr>
        <p:spPr>
          <a:xfrm flipH="1">
            <a:off x="306711" y="4285233"/>
            <a:ext cx="305215" cy="268960"/>
          </a:xfrm>
          <a:custGeom>
            <a:avLst/>
            <a:gdLst/>
            <a:ahLst/>
            <a:cxnLst/>
            <a:rect l="l" t="t" r="r" b="b"/>
            <a:pathLst>
              <a:path w="1911" h="1684" extrusionOk="0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1"/>
          <p:cNvSpPr/>
          <p:nvPr/>
        </p:nvSpPr>
        <p:spPr>
          <a:xfrm flipH="1">
            <a:off x="8273796" y="395982"/>
            <a:ext cx="193894" cy="176645"/>
          </a:xfrm>
          <a:custGeom>
            <a:avLst/>
            <a:gdLst/>
            <a:ahLst/>
            <a:cxnLst/>
            <a:rect l="l" t="t" r="r" b="b"/>
            <a:pathLst>
              <a:path w="1214" h="1106" extrusionOk="0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1"/>
          <p:cNvSpPr/>
          <p:nvPr/>
        </p:nvSpPr>
        <p:spPr>
          <a:xfrm flipH="1">
            <a:off x="8885669" y="416641"/>
            <a:ext cx="324860" cy="324860"/>
          </a:xfrm>
          <a:custGeom>
            <a:avLst/>
            <a:gdLst/>
            <a:ahLst/>
            <a:cxnLst/>
            <a:rect l="l" t="t" r="r" b="b"/>
            <a:pathLst>
              <a:path w="2034" h="2034" extrusionOk="0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1"/>
          <p:cNvSpPr/>
          <p:nvPr/>
        </p:nvSpPr>
        <p:spPr>
          <a:xfrm flipH="1">
            <a:off x="-358914" y="-85348"/>
            <a:ext cx="588869" cy="588709"/>
          </a:xfrm>
          <a:custGeom>
            <a:avLst/>
            <a:gdLst/>
            <a:ahLst/>
            <a:cxnLst/>
            <a:rect l="l" t="t" r="r" b="b"/>
            <a:pathLst>
              <a:path w="3687" h="3686" extrusionOk="0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1"/>
          <p:cNvSpPr/>
          <p:nvPr/>
        </p:nvSpPr>
        <p:spPr>
          <a:xfrm flipH="1">
            <a:off x="376189" y="503371"/>
            <a:ext cx="166263" cy="151410"/>
          </a:xfrm>
          <a:custGeom>
            <a:avLst/>
            <a:gdLst/>
            <a:ahLst/>
            <a:cxnLst/>
            <a:rect l="l" t="t" r="r" b="b"/>
            <a:pathLst>
              <a:path w="1041" h="948" extrusionOk="0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1"/>
          <p:cNvSpPr/>
          <p:nvPr/>
        </p:nvSpPr>
        <p:spPr>
          <a:xfrm flipH="1">
            <a:off x="8031695" y="4596855"/>
            <a:ext cx="179839" cy="151570"/>
          </a:xfrm>
          <a:custGeom>
            <a:avLst/>
            <a:gdLst/>
            <a:ahLst/>
            <a:cxnLst/>
            <a:rect l="l" t="t" r="r" b="b"/>
            <a:pathLst>
              <a:path w="1126" h="949" extrusionOk="0">
                <a:moveTo>
                  <a:pt x="598" y="0"/>
                </a:moveTo>
                <a:cubicBezTo>
                  <a:pt x="246" y="0"/>
                  <a:pt x="0" y="397"/>
                  <a:pt x="200" y="723"/>
                </a:cubicBezTo>
                <a:cubicBezTo>
                  <a:pt x="286" y="864"/>
                  <a:pt x="439" y="949"/>
                  <a:pt x="602" y="949"/>
                </a:cubicBezTo>
                <a:cubicBezTo>
                  <a:pt x="627" y="949"/>
                  <a:pt x="653" y="947"/>
                  <a:pt x="678" y="943"/>
                </a:cubicBezTo>
                <a:cubicBezTo>
                  <a:pt x="867" y="913"/>
                  <a:pt x="1020" y="772"/>
                  <a:pt x="1065" y="586"/>
                </a:cubicBezTo>
                <a:cubicBezTo>
                  <a:pt x="1126" y="331"/>
                  <a:pt x="969" y="75"/>
                  <a:pt x="715" y="14"/>
                </a:cubicBezTo>
                <a:cubicBezTo>
                  <a:pt x="675" y="5"/>
                  <a:pt x="636" y="0"/>
                  <a:pt x="5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1"/>
          <p:cNvSpPr/>
          <p:nvPr/>
        </p:nvSpPr>
        <p:spPr>
          <a:xfrm flipH="1">
            <a:off x="8743755" y="4040320"/>
            <a:ext cx="179999" cy="151889"/>
          </a:xfrm>
          <a:custGeom>
            <a:avLst/>
            <a:gdLst/>
            <a:ahLst/>
            <a:cxnLst/>
            <a:rect l="l" t="t" r="r" b="b"/>
            <a:pathLst>
              <a:path w="1127" h="951" extrusionOk="0">
                <a:moveTo>
                  <a:pt x="600" y="1"/>
                </a:moveTo>
                <a:cubicBezTo>
                  <a:pt x="247" y="1"/>
                  <a:pt x="0" y="398"/>
                  <a:pt x="201" y="723"/>
                </a:cubicBezTo>
                <a:cubicBezTo>
                  <a:pt x="288" y="866"/>
                  <a:pt x="442" y="950"/>
                  <a:pt x="605" y="950"/>
                </a:cubicBezTo>
                <a:cubicBezTo>
                  <a:pt x="630" y="950"/>
                  <a:pt x="654" y="948"/>
                  <a:pt x="679" y="944"/>
                </a:cubicBezTo>
                <a:cubicBezTo>
                  <a:pt x="869" y="915"/>
                  <a:pt x="1022" y="772"/>
                  <a:pt x="1066" y="586"/>
                </a:cubicBezTo>
                <a:cubicBezTo>
                  <a:pt x="1126" y="331"/>
                  <a:pt x="970" y="75"/>
                  <a:pt x="715" y="14"/>
                </a:cubicBezTo>
                <a:cubicBezTo>
                  <a:pt x="676" y="5"/>
                  <a:pt x="638" y="1"/>
                  <a:pt x="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1"/>
          <p:cNvSpPr/>
          <p:nvPr/>
        </p:nvSpPr>
        <p:spPr>
          <a:xfrm flipH="1">
            <a:off x="8536453" y="4646987"/>
            <a:ext cx="207310" cy="191658"/>
          </a:xfrm>
          <a:custGeom>
            <a:avLst/>
            <a:gdLst/>
            <a:ahLst/>
            <a:cxnLst/>
            <a:rect l="l" t="t" r="r" b="b"/>
            <a:pathLst>
              <a:path w="1298" h="1200" extrusionOk="0">
                <a:moveTo>
                  <a:pt x="639" y="1"/>
                </a:moveTo>
                <a:cubicBezTo>
                  <a:pt x="449" y="1"/>
                  <a:pt x="267" y="90"/>
                  <a:pt x="153" y="248"/>
                </a:cubicBezTo>
                <a:cubicBezTo>
                  <a:pt x="11" y="444"/>
                  <a:pt x="0" y="707"/>
                  <a:pt x="127" y="913"/>
                </a:cubicBezTo>
                <a:cubicBezTo>
                  <a:pt x="237" y="1093"/>
                  <a:pt x="432" y="1200"/>
                  <a:pt x="639" y="1200"/>
                </a:cubicBezTo>
                <a:cubicBezTo>
                  <a:pt x="670" y="1200"/>
                  <a:pt x="701" y="1197"/>
                  <a:pt x="732" y="1192"/>
                </a:cubicBezTo>
                <a:cubicBezTo>
                  <a:pt x="971" y="1154"/>
                  <a:pt x="1164" y="975"/>
                  <a:pt x="1221" y="740"/>
                </a:cubicBezTo>
                <a:cubicBezTo>
                  <a:pt x="1297" y="418"/>
                  <a:pt x="1099" y="95"/>
                  <a:pt x="777" y="17"/>
                </a:cubicBezTo>
                <a:cubicBezTo>
                  <a:pt x="731" y="6"/>
                  <a:pt x="685" y="1"/>
                  <a:pt x="6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1"/>
          <p:cNvSpPr/>
          <p:nvPr/>
        </p:nvSpPr>
        <p:spPr>
          <a:xfrm flipH="1">
            <a:off x="770933" y="4748412"/>
            <a:ext cx="494957" cy="449917"/>
          </a:xfrm>
          <a:custGeom>
            <a:avLst/>
            <a:gdLst/>
            <a:ahLst/>
            <a:cxnLst/>
            <a:rect l="l" t="t" r="r" b="b"/>
            <a:pathLst>
              <a:path w="3099" h="2817" extrusionOk="0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1"/>
          <p:cNvSpPr/>
          <p:nvPr/>
        </p:nvSpPr>
        <p:spPr>
          <a:xfrm flipH="1">
            <a:off x="-312041" y="741505"/>
            <a:ext cx="495117" cy="449917"/>
          </a:xfrm>
          <a:custGeom>
            <a:avLst/>
            <a:gdLst/>
            <a:ahLst/>
            <a:cxnLst/>
            <a:rect l="l" t="t" r="r" b="b"/>
            <a:pathLst>
              <a:path w="3100" h="2817" extrusionOk="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1"/>
          <p:cNvSpPr/>
          <p:nvPr/>
        </p:nvSpPr>
        <p:spPr>
          <a:xfrm rot="-1799986">
            <a:off x="7160187" y="-237909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1"/>
          <p:cNvSpPr/>
          <p:nvPr/>
        </p:nvSpPr>
        <p:spPr>
          <a:xfrm rot="-1799986">
            <a:off x="-1831413" y="233116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1"/>
          <p:cNvSpPr/>
          <p:nvPr/>
        </p:nvSpPr>
        <p:spPr>
          <a:xfrm rot="-1799986">
            <a:off x="6069412" y="3428516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1"/>
          <p:cNvSpPr/>
          <p:nvPr/>
        </p:nvSpPr>
        <p:spPr>
          <a:xfrm rot="1799986" flipH="1">
            <a:off x="-2204888" y="3993366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1024175" y="2379938"/>
            <a:ext cx="36516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1024175" y="147394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6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1024175" y="3216353"/>
            <a:ext cx="23364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>
            <a:off x="1121955" y="-434636"/>
            <a:ext cx="491465" cy="491475"/>
          </a:xfrm>
          <a:custGeom>
            <a:avLst/>
            <a:gdLst/>
            <a:ahLst/>
            <a:cxnLst/>
            <a:rect l="l" t="t" r="r" b="b"/>
            <a:pathLst>
              <a:path w="2034" h="2034" extrusionOk="0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>
            <a:off x="8411852" y="-228884"/>
            <a:ext cx="485425" cy="425027"/>
          </a:xfrm>
          <a:custGeom>
            <a:avLst/>
            <a:gdLst/>
            <a:ahLst/>
            <a:cxnLst/>
            <a:rect l="l" t="t" r="r" b="b"/>
            <a:pathLst>
              <a:path w="2009" h="1759" extrusionOk="0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>
            <a:off x="4407679" y="-356820"/>
            <a:ext cx="772717" cy="680913"/>
          </a:xfrm>
          <a:custGeom>
            <a:avLst/>
            <a:gdLst/>
            <a:ahLst/>
            <a:cxnLst/>
            <a:rect l="l" t="t" r="r" b="b"/>
            <a:pathLst>
              <a:path w="3198" h="2818" extrusionOk="0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10800000">
            <a:off x="5270768" y="110491"/>
            <a:ext cx="437341" cy="406663"/>
          </a:xfrm>
          <a:custGeom>
            <a:avLst/>
            <a:gdLst/>
            <a:ahLst/>
            <a:cxnLst/>
            <a:rect l="l" t="t" r="r" b="b"/>
            <a:pathLst>
              <a:path w="1810" h="1683" extrusionOk="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-587820" y="-775828"/>
            <a:ext cx="1305500" cy="1305527"/>
          </a:xfrm>
          <a:custGeom>
            <a:avLst/>
            <a:gdLst/>
            <a:ahLst/>
            <a:cxnLst/>
            <a:rect l="l" t="t" r="r" b="b"/>
            <a:pathLst>
              <a:path w="5403" h="5403" extrusionOk="0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881405" y="-1058254"/>
            <a:ext cx="1798415" cy="1638493"/>
          </a:xfrm>
          <a:custGeom>
            <a:avLst/>
            <a:gdLst/>
            <a:ahLst/>
            <a:cxnLst/>
            <a:rect l="l" t="t" r="r" b="b"/>
            <a:pathLst>
              <a:path w="7443" h="6781" extrusionOk="0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4813367" y="488398"/>
            <a:ext cx="290433" cy="264102"/>
          </a:xfrm>
          <a:custGeom>
            <a:avLst/>
            <a:gdLst/>
            <a:ahLst/>
            <a:cxnLst/>
            <a:rect l="l" t="t" r="r" b="b"/>
            <a:pathLst>
              <a:path w="1202" h="1093" extrusionOk="0">
                <a:moveTo>
                  <a:pt x="602" y="1"/>
                </a:moveTo>
                <a:cubicBezTo>
                  <a:pt x="354" y="1"/>
                  <a:pt x="129" y="170"/>
                  <a:pt x="70" y="421"/>
                </a:cubicBezTo>
                <a:cubicBezTo>
                  <a:pt x="1" y="715"/>
                  <a:pt x="183" y="1010"/>
                  <a:pt x="477" y="1078"/>
                </a:cubicBezTo>
                <a:cubicBezTo>
                  <a:pt x="519" y="1088"/>
                  <a:pt x="561" y="1093"/>
                  <a:pt x="603" y="1093"/>
                </a:cubicBezTo>
                <a:cubicBezTo>
                  <a:pt x="850" y="1093"/>
                  <a:pt x="1074" y="923"/>
                  <a:pt x="1133" y="672"/>
                </a:cubicBezTo>
                <a:cubicBezTo>
                  <a:pt x="1202" y="378"/>
                  <a:pt x="1021" y="85"/>
                  <a:pt x="727" y="15"/>
                </a:cubicBezTo>
                <a:cubicBezTo>
                  <a:pt x="685" y="5"/>
                  <a:pt x="643" y="1"/>
                  <a:pt x="6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-1799986">
            <a:off x="6323378" y="-464874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66120" y="662185"/>
            <a:ext cx="687665" cy="625580"/>
          </a:xfrm>
          <a:custGeom>
            <a:avLst/>
            <a:gdLst/>
            <a:ahLst/>
            <a:cxnLst/>
            <a:rect l="l" t="t" r="r" b="b"/>
            <a:pathLst>
              <a:path w="2846" h="2589" extrusionOk="0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-263021" y="845133"/>
            <a:ext cx="749037" cy="680672"/>
          </a:xfrm>
          <a:custGeom>
            <a:avLst/>
            <a:gdLst/>
            <a:ahLst/>
            <a:cxnLst/>
            <a:rect l="l" t="t" r="r" b="b"/>
            <a:pathLst>
              <a:path w="3100" h="2817" extrusionOk="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-1799986">
            <a:off x="-2000972" y="21113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9106275" y="1748070"/>
            <a:ext cx="447490" cy="406905"/>
          </a:xfrm>
          <a:custGeom>
            <a:avLst/>
            <a:gdLst/>
            <a:ahLst/>
            <a:cxnLst/>
            <a:rect l="l" t="t" r="r" b="b"/>
            <a:pathLst>
              <a:path w="1852" h="1684" extrusionOk="0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 flipH="1">
            <a:off x="8215577" y="3322812"/>
            <a:ext cx="1043095" cy="1042633"/>
          </a:xfrm>
          <a:custGeom>
            <a:avLst/>
            <a:gdLst/>
            <a:ahLst/>
            <a:cxnLst/>
            <a:rect l="l" t="t" r="r" b="b"/>
            <a:pathLst>
              <a:path w="4317" h="4315" extrusionOk="0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5866745" y="4172287"/>
            <a:ext cx="442899" cy="443149"/>
          </a:xfrm>
          <a:custGeom>
            <a:avLst/>
            <a:gdLst/>
            <a:ahLst/>
            <a:cxnLst/>
            <a:rect l="l" t="t" r="r" b="b"/>
            <a:pathLst>
              <a:path w="1833" h="1834" extrusionOk="0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7372532" y="4270147"/>
            <a:ext cx="345282" cy="34528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-1799986">
            <a:off x="3790503" y="3148788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10800000">
            <a:off x="5451038" y="4817960"/>
            <a:ext cx="461745" cy="406905"/>
          </a:xfrm>
          <a:custGeom>
            <a:avLst/>
            <a:gdLst/>
            <a:ahLst/>
            <a:cxnLst/>
            <a:rect l="l" t="t" r="r" b="b"/>
            <a:pathLst>
              <a:path w="1911" h="1684" extrusionOk="0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855531" y="4721062"/>
            <a:ext cx="600438" cy="600692"/>
          </a:xfrm>
          <a:custGeom>
            <a:avLst/>
            <a:gdLst/>
            <a:ahLst/>
            <a:cxnLst/>
            <a:rect l="l" t="t" r="r" b="b"/>
            <a:pathLst>
              <a:path w="2485" h="2486" extrusionOk="0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>
            <a:off x="6309657" y="4681072"/>
            <a:ext cx="748796" cy="680672"/>
          </a:xfrm>
          <a:custGeom>
            <a:avLst/>
            <a:gdLst/>
            <a:ahLst/>
            <a:cxnLst/>
            <a:rect l="l" t="t" r="r" b="b"/>
            <a:pathLst>
              <a:path w="3099" h="2817" extrusionOk="0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>
            <a:off x="-916426" y="4330237"/>
            <a:ext cx="1962720" cy="1788304"/>
          </a:xfrm>
          <a:custGeom>
            <a:avLst/>
            <a:gdLst/>
            <a:ahLst/>
            <a:cxnLst/>
            <a:rect l="l" t="t" r="r" b="b"/>
            <a:pathLst>
              <a:path w="8123" h="7401" extrusionOk="0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6570373" y="6190025"/>
            <a:ext cx="709894" cy="645394"/>
          </a:xfrm>
          <a:custGeom>
            <a:avLst/>
            <a:gdLst/>
            <a:ahLst/>
            <a:cxnLst/>
            <a:rect l="l" t="t" r="r" b="b"/>
            <a:pathLst>
              <a:path w="2938" h="2671" extrusionOk="0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-1799986">
            <a:off x="-4001547" y="5222326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 flipH="1">
            <a:off x="8252299" y="4420001"/>
            <a:ext cx="2580797" cy="2580608"/>
          </a:xfrm>
          <a:custGeom>
            <a:avLst/>
            <a:gdLst/>
            <a:ahLst/>
            <a:cxnLst/>
            <a:rect l="l" t="t" r="r" b="b"/>
            <a:pathLst>
              <a:path w="10681" h="10680" extrusionOk="0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10800000" flipH="1">
            <a:off x="7717820" y="3885268"/>
            <a:ext cx="3649504" cy="3649821"/>
          </a:xfrm>
          <a:custGeom>
            <a:avLst/>
            <a:gdLst/>
            <a:ahLst/>
            <a:cxnLst/>
            <a:rect l="l" t="t" r="r" b="b"/>
            <a:pathLst>
              <a:path w="15104" h="15105" extrusionOk="0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/>
          <p:nvPr/>
        </p:nvSpPr>
        <p:spPr>
          <a:xfrm flipH="1">
            <a:off x="-854520" y="4665200"/>
            <a:ext cx="1305500" cy="1305527"/>
          </a:xfrm>
          <a:custGeom>
            <a:avLst/>
            <a:gdLst/>
            <a:ahLst/>
            <a:cxnLst/>
            <a:rect l="l" t="t" r="r" b="b"/>
            <a:pathLst>
              <a:path w="5403" h="5403" extrusionOk="0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flipH="1">
            <a:off x="8200461" y="383958"/>
            <a:ext cx="1962720" cy="1788304"/>
          </a:xfrm>
          <a:custGeom>
            <a:avLst/>
            <a:gdLst/>
            <a:ahLst/>
            <a:cxnLst/>
            <a:rect l="l" t="t" r="r" b="b"/>
            <a:pathLst>
              <a:path w="8123" h="7401" extrusionOk="0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title"/>
          </p:nvPr>
        </p:nvSpPr>
        <p:spPr>
          <a:xfrm>
            <a:off x="1617725" y="1474488"/>
            <a:ext cx="5590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subTitle" idx="1"/>
          </p:nvPr>
        </p:nvSpPr>
        <p:spPr>
          <a:xfrm>
            <a:off x="1617725" y="2179488"/>
            <a:ext cx="5590200" cy="13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9"/>
          <p:cNvSpPr/>
          <p:nvPr/>
        </p:nvSpPr>
        <p:spPr>
          <a:xfrm flipH="1">
            <a:off x="-2721555" y="-2102391"/>
            <a:ext cx="3649504" cy="3649821"/>
          </a:xfrm>
          <a:custGeom>
            <a:avLst/>
            <a:gdLst/>
            <a:ahLst/>
            <a:cxnLst/>
            <a:rect l="l" t="t" r="r" b="b"/>
            <a:pathLst>
              <a:path w="15104" h="15105" extrusionOk="0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flipH="1">
            <a:off x="-2187327" y="-1567910"/>
            <a:ext cx="2580797" cy="2580608"/>
          </a:xfrm>
          <a:custGeom>
            <a:avLst/>
            <a:gdLst/>
            <a:ahLst/>
            <a:cxnLst/>
            <a:rect l="l" t="t" r="r" b="b"/>
            <a:pathLst>
              <a:path w="10681" h="10680" extrusionOk="0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flipH="1">
            <a:off x="7488655" y="-645765"/>
            <a:ext cx="1798415" cy="1638493"/>
          </a:xfrm>
          <a:custGeom>
            <a:avLst/>
            <a:gdLst/>
            <a:ahLst/>
            <a:cxnLst/>
            <a:rect l="l" t="t" r="r" b="b"/>
            <a:pathLst>
              <a:path w="7443" h="6781" extrusionOk="0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flipH="1">
            <a:off x="6042957" y="-166846"/>
            <a:ext cx="748796" cy="680672"/>
          </a:xfrm>
          <a:custGeom>
            <a:avLst/>
            <a:gdLst/>
            <a:ahLst/>
            <a:cxnLst/>
            <a:rect l="l" t="t" r="r" b="b"/>
            <a:pathLst>
              <a:path w="3099" h="2817" extrusionOk="0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flipH="1">
            <a:off x="4191370" y="-160912"/>
            <a:ext cx="442899" cy="443149"/>
          </a:xfrm>
          <a:custGeom>
            <a:avLst/>
            <a:gdLst/>
            <a:ahLst/>
            <a:cxnLst/>
            <a:rect l="l" t="t" r="r" b="b"/>
            <a:pathLst>
              <a:path w="1833" h="1834" extrusionOk="0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flipH="1">
            <a:off x="8034723" y="-150670"/>
            <a:ext cx="709894" cy="645394"/>
          </a:xfrm>
          <a:custGeom>
            <a:avLst/>
            <a:gdLst/>
            <a:ahLst/>
            <a:cxnLst/>
            <a:rect l="l" t="t" r="r" b="b"/>
            <a:pathLst>
              <a:path w="2938" h="2671" extrusionOk="0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flipH="1">
            <a:off x="1227331" y="-126843"/>
            <a:ext cx="600438" cy="600692"/>
          </a:xfrm>
          <a:custGeom>
            <a:avLst/>
            <a:gdLst/>
            <a:ahLst/>
            <a:cxnLst/>
            <a:rect l="l" t="t" r="r" b="b"/>
            <a:pathLst>
              <a:path w="2485" h="2486" extrusionOk="0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flipH="1">
            <a:off x="4125126" y="103252"/>
            <a:ext cx="5518357" cy="680924"/>
          </a:xfrm>
          <a:custGeom>
            <a:avLst/>
            <a:gdLst/>
            <a:ahLst/>
            <a:cxnLst/>
            <a:rect l="l" t="t" r="r" b="b"/>
            <a:pathLst>
              <a:path w="52006" h="6417" extrusionOk="0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/>
          <p:nvPr/>
        </p:nvSpPr>
        <p:spPr>
          <a:xfrm flipH="1">
            <a:off x="2170882" y="203462"/>
            <a:ext cx="345282" cy="34528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"/>
          <p:cNvSpPr/>
          <p:nvPr/>
        </p:nvSpPr>
        <p:spPr>
          <a:xfrm flipH="1">
            <a:off x="352529" y="252305"/>
            <a:ext cx="772717" cy="680913"/>
          </a:xfrm>
          <a:custGeom>
            <a:avLst/>
            <a:gdLst/>
            <a:ahLst/>
            <a:cxnLst/>
            <a:rect l="l" t="t" r="r" b="b"/>
            <a:pathLst>
              <a:path w="3198" h="2818" extrusionOk="0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flipH="1">
            <a:off x="3324439" y="284637"/>
            <a:ext cx="213838" cy="182914"/>
          </a:xfrm>
          <a:custGeom>
            <a:avLst/>
            <a:gdLst/>
            <a:ahLst/>
            <a:cxnLst/>
            <a:rect l="l" t="t" r="r" b="b"/>
            <a:pathLst>
              <a:path w="885" h="757" extrusionOk="0">
                <a:moveTo>
                  <a:pt x="506" y="1"/>
                </a:moveTo>
                <a:cubicBezTo>
                  <a:pt x="170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4" y="378"/>
                </a:cubicBezTo>
                <a:cubicBezTo>
                  <a:pt x="884" y="169"/>
                  <a:pt x="715" y="1"/>
                  <a:pt x="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 flipH="1">
            <a:off x="-592128" y="1129628"/>
            <a:ext cx="1043095" cy="1042633"/>
          </a:xfrm>
          <a:custGeom>
            <a:avLst/>
            <a:gdLst/>
            <a:ahLst/>
            <a:cxnLst/>
            <a:rect l="l" t="t" r="r" b="b"/>
            <a:pathLst>
              <a:path w="4317" h="4315" extrusionOk="0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/>
          <p:nvPr/>
        </p:nvSpPr>
        <p:spPr>
          <a:xfrm flipH="1">
            <a:off x="8839575" y="3039924"/>
            <a:ext cx="447490" cy="406905"/>
          </a:xfrm>
          <a:custGeom>
            <a:avLst/>
            <a:gdLst/>
            <a:ahLst/>
            <a:cxnLst/>
            <a:rect l="l" t="t" r="r" b="b"/>
            <a:pathLst>
              <a:path w="1852" h="1684" extrusionOk="0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/>
          <p:nvPr/>
        </p:nvSpPr>
        <p:spPr>
          <a:xfrm flipH="1">
            <a:off x="8034713" y="3446834"/>
            <a:ext cx="461745" cy="406905"/>
          </a:xfrm>
          <a:custGeom>
            <a:avLst/>
            <a:gdLst/>
            <a:ahLst/>
            <a:cxnLst/>
            <a:rect l="l" t="t" r="r" b="b"/>
            <a:pathLst>
              <a:path w="1911" h="1684" extrusionOk="0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9"/>
          <p:cNvSpPr/>
          <p:nvPr/>
        </p:nvSpPr>
        <p:spPr>
          <a:xfrm flipH="1">
            <a:off x="-279823" y="3843106"/>
            <a:ext cx="485425" cy="425027"/>
          </a:xfrm>
          <a:custGeom>
            <a:avLst/>
            <a:gdLst/>
            <a:ahLst/>
            <a:cxnLst/>
            <a:rect l="l" t="t" r="r" b="b"/>
            <a:pathLst>
              <a:path w="2009" h="1759" extrusionOk="0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"/>
          <p:cNvSpPr/>
          <p:nvPr/>
        </p:nvSpPr>
        <p:spPr>
          <a:xfrm flipH="1">
            <a:off x="8599420" y="3907134"/>
            <a:ext cx="687665" cy="625580"/>
          </a:xfrm>
          <a:custGeom>
            <a:avLst/>
            <a:gdLst/>
            <a:ahLst/>
            <a:cxnLst/>
            <a:rect l="l" t="t" r="r" b="b"/>
            <a:pathLst>
              <a:path w="2846" h="2589" extrusionOk="0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"/>
          <p:cNvSpPr/>
          <p:nvPr/>
        </p:nvSpPr>
        <p:spPr>
          <a:xfrm flipH="1">
            <a:off x="7848606" y="4253881"/>
            <a:ext cx="293333" cy="267243"/>
          </a:xfrm>
          <a:custGeom>
            <a:avLst/>
            <a:gdLst/>
            <a:ahLst/>
            <a:cxnLst/>
            <a:rect l="l" t="t" r="r" b="b"/>
            <a:pathLst>
              <a:path w="1214" h="1106" extrusionOk="0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9"/>
          <p:cNvSpPr/>
          <p:nvPr/>
        </p:nvSpPr>
        <p:spPr>
          <a:xfrm flipH="1">
            <a:off x="-805274" y="4318577"/>
            <a:ext cx="5518357" cy="680924"/>
          </a:xfrm>
          <a:custGeom>
            <a:avLst/>
            <a:gdLst/>
            <a:ahLst/>
            <a:cxnLst/>
            <a:rect l="l" t="t" r="r" b="b"/>
            <a:pathLst>
              <a:path w="52006" h="6417" extrusionOk="0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"/>
          <p:cNvSpPr/>
          <p:nvPr/>
        </p:nvSpPr>
        <p:spPr>
          <a:xfrm flipH="1">
            <a:off x="262355" y="4422434"/>
            <a:ext cx="491465" cy="491475"/>
          </a:xfrm>
          <a:custGeom>
            <a:avLst/>
            <a:gdLst/>
            <a:ahLst/>
            <a:cxnLst/>
            <a:rect l="l" t="t" r="r" b="b"/>
            <a:pathLst>
              <a:path w="2034" h="2034" extrusionOk="0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"/>
          <p:cNvSpPr/>
          <p:nvPr/>
        </p:nvSpPr>
        <p:spPr>
          <a:xfrm flipH="1">
            <a:off x="6734620" y="4665194"/>
            <a:ext cx="213355" cy="182914"/>
          </a:xfrm>
          <a:custGeom>
            <a:avLst/>
            <a:gdLst/>
            <a:ahLst/>
            <a:cxnLst/>
            <a:rect l="l" t="t" r="r" b="b"/>
            <a:pathLst>
              <a:path w="883" h="757" extrusionOk="0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"/>
          <p:cNvSpPr/>
          <p:nvPr/>
        </p:nvSpPr>
        <p:spPr>
          <a:xfrm flipH="1">
            <a:off x="7316868" y="4913895"/>
            <a:ext cx="437341" cy="406663"/>
          </a:xfrm>
          <a:custGeom>
            <a:avLst/>
            <a:gdLst/>
            <a:ahLst/>
            <a:cxnLst/>
            <a:rect l="l" t="t" r="r" b="b"/>
            <a:pathLst>
              <a:path w="1810" h="1683" extrusionOk="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>
            <a:spLocks noGrp="1"/>
          </p:cNvSpPr>
          <p:nvPr>
            <p:ph type="title"/>
          </p:nvPr>
        </p:nvSpPr>
        <p:spPr>
          <a:xfrm>
            <a:off x="720000" y="1849000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550" y="13882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1"/>
          </p:nvPr>
        </p:nvSpPr>
        <p:spPr>
          <a:xfrm>
            <a:off x="720000" y="218656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3"/>
          </p:nvPr>
        </p:nvSpPr>
        <p:spPr>
          <a:xfrm>
            <a:off x="3403800" y="1849000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3882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5"/>
          </p:nvPr>
        </p:nvSpPr>
        <p:spPr>
          <a:xfrm>
            <a:off x="3403800" y="218656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6"/>
          </p:nvPr>
        </p:nvSpPr>
        <p:spPr>
          <a:xfrm>
            <a:off x="5965900" y="1849000"/>
            <a:ext cx="24582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7" hasCustomPrompt="1"/>
          </p:nvPr>
        </p:nvSpPr>
        <p:spPr>
          <a:xfrm>
            <a:off x="6524200" y="1388288"/>
            <a:ext cx="134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8"/>
          </p:nvPr>
        </p:nvSpPr>
        <p:spPr>
          <a:xfrm>
            <a:off x="5965900" y="2186565"/>
            <a:ext cx="2458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9"/>
          </p:nvPr>
        </p:nvSpPr>
        <p:spPr>
          <a:xfrm>
            <a:off x="720000" y="3400479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3" hasCustomPrompt="1"/>
          </p:nvPr>
        </p:nvSpPr>
        <p:spPr>
          <a:xfrm>
            <a:off x="1250550" y="293976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14"/>
          </p:nvPr>
        </p:nvSpPr>
        <p:spPr>
          <a:xfrm>
            <a:off x="720000" y="37589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5"/>
          </p:nvPr>
        </p:nvSpPr>
        <p:spPr>
          <a:xfrm>
            <a:off x="3403800" y="3400479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4350" y="293976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17"/>
          </p:nvPr>
        </p:nvSpPr>
        <p:spPr>
          <a:xfrm>
            <a:off x="3403800" y="37589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18"/>
          </p:nvPr>
        </p:nvSpPr>
        <p:spPr>
          <a:xfrm>
            <a:off x="5965900" y="3400479"/>
            <a:ext cx="24582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19" hasCustomPrompt="1"/>
          </p:nvPr>
        </p:nvSpPr>
        <p:spPr>
          <a:xfrm>
            <a:off x="6524200" y="2939767"/>
            <a:ext cx="134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subTitle" idx="20"/>
          </p:nvPr>
        </p:nvSpPr>
        <p:spPr>
          <a:xfrm>
            <a:off x="5965900" y="3758925"/>
            <a:ext cx="2458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0104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3"/>
          <p:cNvSpPr/>
          <p:nvPr/>
        </p:nvSpPr>
        <p:spPr>
          <a:xfrm rot="5400000">
            <a:off x="9658283" y="1539125"/>
            <a:ext cx="50" cy="15452"/>
          </a:xfrm>
          <a:custGeom>
            <a:avLst/>
            <a:gdLst/>
            <a:ahLst/>
            <a:cxnLst/>
            <a:rect l="l" t="t" r="r" b="b"/>
            <a:pathLst>
              <a:path w="1" h="306" extrusionOk="0">
                <a:moveTo>
                  <a:pt x="0" y="0"/>
                </a:moveTo>
                <a:lnTo>
                  <a:pt x="0" y="306"/>
                </a:lnTo>
                <a:lnTo>
                  <a:pt x="0" y="30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 rot="10800000">
            <a:off x="-2436713" y="-2457872"/>
            <a:ext cx="3549666" cy="3549666"/>
          </a:xfrm>
          <a:custGeom>
            <a:avLst/>
            <a:gdLst/>
            <a:ahLst/>
            <a:cxnLst/>
            <a:rect l="l" t="t" r="r" b="b"/>
            <a:pathLst>
              <a:path w="22225" h="22225" extrusionOk="0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 rot="10800000">
            <a:off x="7873497" y="-1311075"/>
            <a:ext cx="1649377" cy="1649377"/>
          </a:xfrm>
          <a:custGeom>
            <a:avLst/>
            <a:gdLst/>
            <a:ahLst/>
            <a:cxnLst/>
            <a:rect l="l" t="t" r="r" b="b"/>
            <a:pathLst>
              <a:path w="10327" h="10327" extrusionOk="0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 rot="10800000">
            <a:off x="8114987" y="-1069744"/>
            <a:ext cx="1166399" cy="1166558"/>
          </a:xfrm>
          <a:custGeom>
            <a:avLst/>
            <a:gdLst/>
            <a:ahLst/>
            <a:cxnLst/>
            <a:rect l="l" t="t" r="r" b="b"/>
            <a:pathLst>
              <a:path w="7303" h="7304" extrusionOk="0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/>
          <p:nvPr/>
        </p:nvSpPr>
        <p:spPr>
          <a:xfrm rot="10800000">
            <a:off x="41358" y="4802774"/>
            <a:ext cx="1435039" cy="1368119"/>
          </a:xfrm>
          <a:custGeom>
            <a:avLst/>
            <a:gdLst/>
            <a:ahLst/>
            <a:cxnLst/>
            <a:rect l="l" t="t" r="r" b="b"/>
            <a:pathLst>
              <a:path w="8985" h="8566" extrusionOk="0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"/>
          <p:cNvSpPr/>
          <p:nvPr/>
        </p:nvSpPr>
        <p:spPr>
          <a:xfrm rot="10800000">
            <a:off x="492395" y="5253811"/>
            <a:ext cx="465889" cy="465889"/>
          </a:xfrm>
          <a:custGeom>
            <a:avLst/>
            <a:gdLst/>
            <a:ahLst/>
            <a:cxnLst/>
            <a:rect l="l" t="t" r="r" b="b"/>
            <a:pathLst>
              <a:path w="2917" h="2917" extrusionOk="0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3"/>
          <p:cNvSpPr/>
          <p:nvPr/>
        </p:nvSpPr>
        <p:spPr>
          <a:xfrm rot="10800000">
            <a:off x="8183904" y="4964174"/>
            <a:ext cx="454549" cy="413502"/>
          </a:xfrm>
          <a:custGeom>
            <a:avLst/>
            <a:gdLst/>
            <a:ahLst/>
            <a:cxnLst/>
            <a:rect l="l" t="t" r="r" b="b"/>
            <a:pathLst>
              <a:path w="2846" h="2589" extrusionOk="0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3"/>
          <p:cNvSpPr/>
          <p:nvPr/>
        </p:nvSpPr>
        <p:spPr>
          <a:xfrm rot="10800000">
            <a:off x="118103" y="857869"/>
            <a:ext cx="305215" cy="268960"/>
          </a:xfrm>
          <a:custGeom>
            <a:avLst/>
            <a:gdLst/>
            <a:ahLst/>
            <a:cxnLst/>
            <a:rect l="l" t="t" r="r" b="b"/>
            <a:pathLst>
              <a:path w="1911" h="1684" extrusionOk="0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3"/>
          <p:cNvSpPr/>
          <p:nvPr/>
        </p:nvSpPr>
        <p:spPr>
          <a:xfrm rot="10800000">
            <a:off x="8880813" y="2248822"/>
            <a:ext cx="193894" cy="176645"/>
          </a:xfrm>
          <a:custGeom>
            <a:avLst/>
            <a:gdLst/>
            <a:ahLst/>
            <a:cxnLst/>
            <a:rect l="l" t="t" r="r" b="b"/>
            <a:pathLst>
              <a:path w="1214" h="1106" extrusionOk="0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"/>
          <p:cNvSpPr/>
          <p:nvPr/>
        </p:nvSpPr>
        <p:spPr>
          <a:xfrm rot="10800000">
            <a:off x="8742584" y="3050662"/>
            <a:ext cx="1297365" cy="1182051"/>
          </a:xfrm>
          <a:custGeom>
            <a:avLst/>
            <a:gdLst/>
            <a:ahLst/>
            <a:cxnLst/>
            <a:rect l="l" t="t" r="r" b="b"/>
            <a:pathLst>
              <a:path w="8123" h="7401" extrusionOk="0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 rot="10800000">
            <a:off x="8697061" y="4503186"/>
            <a:ext cx="324860" cy="324860"/>
          </a:xfrm>
          <a:custGeom>
            <a:avLst/>
            <a:gdLst/>
            <a:ahLst/>
            <a:cxnLst/>
            <a:rect l="l" t="t" r="r" b="b"/>
            <a:pathLst>
              <a:path w="2034" h="2034" extrusionOk="0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 rot="10800000">
            <a:off x="-250748" y="4802775"/>
            <a:ext cx="588869" cy="588709"/>
          </a:xfrm>
          <a:custGeom>
            <a:avLst/>
            <a:gdLst/>
            <a:ahLst/>
            <a:cxnLst/>
            <a:rect l="l" t="t" r="r" b="b"/>
            <a:pathLst>
              <a:path w="3687" h="3686" extrusionOk="0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 rot="10800000">
            <a:off x="187580" y="4589907"/>
            <a:ext cx="166263" cy="151410"/>
          </a:xfrm>
          <a:custGeom>
            <a:avLst/>
            <a:gdLst/>
            <a:ahLst/>
            <a:cxnLst/>
            <a:rect l="l" t="t" r="r" b="b"/>
            <a:pathLst>
              <a:path w="1041" h="948" extrusionOk="0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"/>
          <p:cNvSpPr/>
          <p:nvPr/>
        </p:nvSpPr>
        <p:spPr>
          <a:xfrm rot="10800000">
            <a:off x="7679503" y="-102638"/>
            <a:ext cx="256183" cy="224719"/>
          </a:xfrm>
          <a:custGeom>
            <a:avLst/>
            <a:gdLst/>
            <a:ahLst/>
            <a:cxnLst/>
            <a:rect l="l" t="t" r="r" b="b"/>
            <a:pathLst>
              <a:path w="1604" h="1407" extrusionOk="0">
                <a:moveTo>
                  <a:pt x="800" y="0"/>
                </a:moveTo>
                <a:cubicBezTo>
                  <a:pt x="676" y="0"/>
                  <a:pt x="549" y="34"/>
                  <a:pt x="435" y="104"/>
                </a:cubicBezTo>
                <a:cubicBezTo>
                  <a:pt x="104" y="307"/>
                  <a:pt x="0" y="740"/>
                  <a:pt x="203" y="1071"/>
                </a:cubicBezTo>
                <a:cubicBezTo>
                  <a:pt x="336" y="1288"/>
                  <a:pt x="566" y="1407"/>
                  <a:pt x="802" y="1407"/>
                </a:cubicBezTo>
                <a:cubicBezTo>
                  <a:pt x="927" y="1407"/>
                  <a:pt x="1054" y="1373"/>
                  <a:pt x="1169" y="1303"/>
                </a:cubicBezTo>
                <a:cubicBezTo>
                  <a:pt x="1500" y="1100"/>
                  <a:pt x="1604" y="667"/>
                  <a:pt x="1401" y="337"/>
                </a:cubicBezTo>
                <a:cubicBezTo>
                  <a:pt x="1268" y="120"/>
                  <a:pt x="1037" y="0"/>
                  <a:pt x="800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3"/>
          <p:cNvSpPr/>
          <p:nvPr/>
        </p:nvSpPr>
        <p:spPr>
          <a:xfrm rot="10800000">
            <a:off x="1322165" y="129271"/>
            <a:ext cx="197727" cy="182714"/>
          </a:xfrm>
          <a:custGeom>
            <a:avLst/>
            <a:gdLst/>
            <a:ahLst/>
            <a:cxnLst/>
            <a:rect l="l" t="t" r="r" b="b"/>
            <a:pathLst>
              <a:path w="1238" h="1144" extrusionOk="0">
                <a:moveTo>
                  <a:pt x="608" y="0"/>
                </a:moveTo>
                <a:cubicBezTo>
                  <a:pt x="428" y="0"/>
                  <a:pt x="255" y="86"/>
                  <a:pt x="146" y="236"/>
                </a:cubicBezTo>
                <a:cubicBezTo>
                  <a:pt x="11" y="424"/>
                  <a:pt x="0" y="673"/>
                  <a:pt x="122" y="871"/>
                </a:cubicBezTo>
                <a:cubicBezTo>
                  <a:pt x="226" y="1042"/>
                  <a:pt x="412" y="1143"/>
                  <a:pt x="609" y="1143"/>
                </a:cubicBezTo>
                <a:cubicBezTo>
                  <a:pt x="638" y="1143"/>
                  <a:pt x="669" y="1141"/>
                  <a:pt x="699" y="1136"/>
                </a:cubicBezTo>
                <a:cubicBezTo>
                  <a:pt x="926" y="1100"/>
                  <a:pt x="1111" y="929"/>
                  <a:pt x="1164" y="706"/>
                </a:cubicBezTo>
                <a:cubicBezTo>
                  <a:pt x="1238" y="398"/>
                  <a:pt x="1049" y="90"/>
                  <a:pt x="743" y="16"/>
                </a:cubicBezTo>
                <a:cubicBezTo>
                  <a:pt x="698" y="6"/>
                  <a:pt x="653" y="0"/>
                  <a:pt x="608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3"/>
          <p:cNvSpPr/>
          <p:nvPr/>
        </p:nvSpPr>
        <p:spPr>
          <a:xfrm rot="10800000">
            <a:off x="568550" y="-102654"/>
            <a:ext cx="494957" cy="449917"/>
          </a:xfrm>
          <a:custGeom>
            <a:avLst/>
            <a:gdLst/>
            <a:ahLst/>
            <a:cxnLst/>
            <a:rect l="l" t="t" r="r" b="b"/>
            <a:pathLst>
              <a:path w="3099" h="2817" extrusionOk="0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3"/>
          <p:cNvSpPr/>
          <p:nvPr/>
        </p:nvSpPr>
        <p:spPr>
          <a:xfrm rot="10800000">
            <a:off x="9143701" y="2317977"/>
            <a:ext cx="495116" cy="449917"/>
          </a:xfrm>
          <a:custGeom>
            <a:avLst/>
            <a:gdLst/>
            <a:ahLst/>
            <a:cxnLst/>
            <a:rect l="l" t="t" r="r" b="b"/>
            <a:pathLst>
              <a:path w="3100" h="2817" extrusionOk="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7394509" y="-21490"/>
            <a:ext cx="5846984" cy="795307"/>
          </a:xfrm>
          <a:custGeom>
            <a:avLst/>
            <a:gdLst/>
            <a:ahLst/>
            <a:cxnLst/>
            <a:rect l="l" t="t" r="r" b="b"/>
            <a:pathLst>
              <a:path w="51588" h="7017" extrusionOk="0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-3741816" y="-21490"/>
            <a:ext cx="5846984" cy="795307"/>
          </a:xfrm>
          <a:custGeom>
            <a:avLst/>
            <a:gdLst/>
            <a:ahLst/>
            <a:cxnLst/>
            <a:rect l="l" t="t" r="r" b="b"/>
            <a:pathLst>
              <a:path w="51588" h="7017" extrusionOk="0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7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6"/>
          <p:cNvSpPr txBox="1">
            <a:spLocks noGrp="1"/>
          </p:cNvSpPr>
          <p:nvPr>
            <p:ph type="title" idx="2"/>
          </p:nvPr>
        </p:nvSpPr>
        <p:spPr>
          <a:xfrm>
            <a:off x="5070754" y="2412300"/>
            <a:ext cx="24318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9" name="Google Shape;339;p16"/>
          <p:cNvSpPr txBox="1">
            <a:spLocks noGrp="1"/>
          </p:cNvSpPr>
          <p:nvPr>
            <p:ph type="subTitle" idx="1"/>
          </p:nvPr>
        </p:nvSpPr>
        <p:spPr>
          <a:xfrm>
            <a:off x="5070738" y="2886350"/>
            <a:ext cx="24318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6"/>
          <p:cNvSpPr txBox="1">
            <a:spLocks noGrp="1"/>
          </p:cNvSpPr>
          <p:nvPr>
            <p:ph type="title" idx="3"/>
          </p:nvPr>
        </p:nvSpPr>
        <p:spPr>
          <a:xfrm>
            <a:off x="1641475" y="2412300"/>
            <a:ext cx="24318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1" name="Google Shape;341;p16"/>
          <p:cNvSpPr txBox="1">
            <a:spLocks noGrp="1"/>
          </p:cNvSpPr>
          <p:nvPr>
            <p:ph type="subTitle" idx="4"/>
          </p:nvPr>
        </p:nvSpPr>
        <p:spPr>
          <a:xfrm>
            <a:off x="1641463" y="2886350"/>
            <a:ext cx="24318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6"/>
          <p:cNvSpPr/>
          <p:nvPr/>
        </p:nvSpPr>
        <p:spPr>
          <a:xfrm flipH="1">
            <a:off x="-1892028" y="3859901"/>
            <a:ext cx="3549666" cy="3549666"/>
          </a:xfrm>
          <a:custGeom>
            <a:avLst/>
            <a:gdLst/>
            <a:ahLst/>
            <a:cxnLst/>
            <a:rect l="l" t="t" r="r" b="b"/>
            <a:pathLst>
              <a:path w="22225" h="22225" extrusionOk="0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flipH="1">
            <a:off x="7826394" y="4354256"/>
            <a:ext cx="1649377" cy="1649377"/>
          </a:xfrm>
          <a:custGeom>
            <a:avLst/>
            <a:gdLst/>
            <a:ahLst/>
            <a:cxnLst/>
            <a:rect l="l" t="t" r="r" b="b"/>
            <a:pathLst>
              <a:path w="10327" h="10327" extrusionOk="0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flipH="1">
            <a:off x="8605505" y="3564378"/>
            <a:ext cx="1435039" cy="1368119"/>
          </a:xfrm>
          <a:custGeom>
            <a:avLst/>
            <a:gdLst/>
            <a:ahLst/>
            <a:cxnLst/>
            <a:rect l="l" t="t" r="r" b="b"/>
            <a:pathLst>
              <a:path w="8985" h="8566" extrusionOk="0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flipH="1">
            <a:off x="886955" y="258183"/>
            <a:ext cx="465889" cy="465889"/>
          </a:xfrm>
          <a:custGeom>
            <a:avLst/>
            <a:gdLst/>
            <a:ahLst/>
            <a:cxnLst/>
            <a:rect l="l" t="t" r="r" b="b"/>
            <a:pathLst>
              <a:path w="2917" h="2917" extrusionOk="0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flipH="1">
            <a:off x="8150951" y="-220930"/>
            <a:ext cx="454549" cy="413502"/>
          </a:xfrm>
          <a:custGeom>
            <a:avLst/>
            <a:gdLst/>
            <a:ahLst/>
            <a:cxnLst/>
            <a:rect l="l" t="t" r="r" b="b"/>
            <a:pathLst>
              <a:path w="2846" h="2589" extrusionOk="0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flipH="1">
            <a:off x="436507" y="3559191"/>
            <a:ext cx="295792" cy="268960"/>
          </a:xfrm>
          <a:custGeom>
            <a:avLst/>
            <a:gdLst/>
            <a:ahLst/>
            <a:cxnLst/>
            <a:rect l="l" t="t" r="r" b="b"/>
            <a:pathLst>
              <a:path w="1852" h="1684" extrusionOk="0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flipH="1">
            <a:off x="662788" y="3992242"/>
            <a:ext cx="305215" cy="268960"/>
          </a:xfrm>
          <a:custGeom>
            <a:avLst/>
            <a:gdLst/>
            <a:ahLst/>
            <a:cxnLst/>
            <a:rect l="l" t="t" r="r" b="b"/>
            <a:pathLst>
              <a:path w="1911" h="1684" extrusionOk="0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flipH="1">
            <a:off x="8052236" y="308041"/>
            <a:ext cx="193894" cy="176645"/>
          </a:xfrm>
          <a:custGeom>
            <a:avLst/>
            <a:gdLst/>
            <a:ahLst/>
            <a:cxnLst/>
            <a:rect l="l" t="t" r="r" b="b"/>
            <a:pathLst>
              <a:path w="1214" h="1106" extrusionOk="0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flipH="1">
            <a:off x="7969213" y="4352486"/>
            <a:ext cx="141028" cy="120904"/>
          </a:xfrm>
          <a:custGeom>
            <a:avLst/>
            <a:gdLst/>
            <a:ahLst/>
            <a:cxnLst/>
            <a:rect l="l" t="t" r="r" b="b"/>
            <a:pathLst>
              <a:path w="883" h="757" extrusionOk="0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flipH="1">
            <a:off x="8344357" y="902596"/>
            <a:ext cx="1297365" cy="1182051"/>
          </a:xfrm>
          <a:custGeom>
            <a:avLst/>
            <a:gdLst/>
            <a:ahLst/>
            <a:cxnLst/>
            <a:rect l="l" t="t" r="r" b="b"/>
            <a:pathLst>
              <a:path w="8123" h="7401" extrusionOk="0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flipH="1">
            <a:off x="8664108" y="328700"/>
            <a:ext cx="324860" cy="324860"/>
          </a:xfrm>
          <a:custGeom>
            <a:avLst/>
            <a:gdLst/>
            <a:ahLst/>
            <a:cxnLst/>
            <a:rect l="l" t="t" r="r" b="b"/>
            <a:pathLst>
              <a:path w="2034" h="2034" extrusionOk="0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flipH="1">
            <a:off x="-182913" y="359036"/>
            <a:ext cx="588869" cy="588709"/>
          </a:xfrm>
          <a:custGeom>
            <a:avLst/>
            <a:gdLst/>
            <a:ahLst/>
            <a:cxnLst/>
            <a:rect l="l" t="t" r="r" b="b"/>
            <a:pathLst>
              <a:path w="3687" h="3686" extrusionOk="0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flipH="1">
            <a:off x="552190" y="947754"/>
            <a:ext cx="166263" cy="151410"/>
          </a:xfrm>
          <a:custGeom>
            <a:avLst/>
            <a:gdLst/>
            <a:ahLst/>
            <a:cxnLst/>
            <a:rect l="l" t="t" r="r" b="b"/>
            <a:pathLst>
              <a:path w="1041" h="948" extrusionOk="0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flipH="1">
            <a:off x="239556" y="1076000"/>
            <a:ext cx="130168" cy="109884"/>
          </a:xfrm>
          <a:custGeom>
            <a:avLst/>
            <a:gdLst/>
            <a:ahLst/>
            <a:cxnLst/>
            <a:rect l="l" t="t" r="r" b="b"/>
            <a:pathLst>
              <a:path w="815" h="688" extrusionOk="0">
                <a:moveTo>
                  <a:pt x="434" y="0"/>
                </a:moveTo>
                <a:cubicBezTo>
                  <a:pt x="179" y="0"/>
                  <a:pt x="1" y="287"/>
                  <a:pt x="144" y="524"/>
                </a:cubicBezTo>
                <a:cubicBezTo>
                  <a:pt x="213" y="635"/>
                  <a:pt x="325" y="687"/>
                  <a:pt x="435" y="687"/>
                </a:cubicBezTo>
                <a:cubicBezTo>
                  <a:pt x="583" y="687"/>
                  <a:pt x="730" y="594"/>
                  <a:pt x="770" y="424"/>
                </a:cubicBezTo>
                <a:cubicBezTo>
                  <a:pt x="814" y="241"/>
                  <a:pt x="702" y="56"/>
                  <a:pt x="517" y="10"/>
                </a:cubicBezTo>
                <a:cubicBezTo>
                  <a:pt x="489" y="4"/>
                  <a:pt x="461" y="0"/>
                  <a:pt x="4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flipH="1">
            <a:off x="1013510" y="4187983"/>
            <a:ext cx="494957" cy="449917"/>
          </a:xfrm>
          <a:custGeom>
            <a:avLst/>
            <a:gdLst/>
            <a:ahLst/>
            <a:cxnLst/>
            <a:rect l="l" t="t" r="r" b="b"/>
            <a:pathLst>
              <a:path w="3099" h="2817" extrusionOk="0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flipH="1">
            <a:off x="-89164" y="1434914"/>
            <a:ext cx="495117" cy="449917"/>
          </a:xfrm>
          <a:custGeom>
            <a:avLst/>
            <a:gdLst/>
            <a:ahLst/>
            <a:cxnLst/>
            <a:rect l="l" t="t" r="r" b="b"/>
            <a:pathLst>
              <a:path w="3100" h="2817" extrusionOk="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flipH="1">
            <a:off x="-182923" y="3080743"/>
            <a:ext cx="485425" cy="425027"/>
          </a:xfrm>
          <a:custGeom>
            <a:avLst/>
            <a:gdLst/>
            <a:ahLst/>
            <a:cxnLst/>
            <a:rect l="l" t="t" r="r" b="b"/>
            <a:pathLst>
              <a:path w="2009" h="1759" extrusionOk="0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flipH="1">
            <a:off x="1650368" y="-220918"/>
            <a:ext cx="600438" cy="600692"/>
          </a:xfrm>
          <a:custGeom>
            <a:avLst/>
            <a:gdLst/>
            <a:ahLst/>
            <a:cxnLst/>
            <a:rect l="l" t="t" r="r" b="b"/>
            <a:pathLst>
              <a:path w="2485" h="2486" extrusionOk="0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flipH="1">
            <a:off x="6956357" y="-260908"/>
            <a:ext cx="748796" cy="680672"/>
          </a:xfrm>
          <a:custGeom>
            <a:avLst/>
            <a:gdLst/>
            <a:ahLst/>
            <a:cxnLst/>
            <a:rect l="l" t="t" r="r" b="b"/>
            <a:pathLst>
              <a:path w="3099" h="2817" extrusionOk="0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>
            <a:off x="7204684" y="93472"/>
            <a:ext cx="5846984" cy="795307"/>
          </a:xfrm>
          <a:custGeom>
            <a:avLst/>
            <a:gdLst/>
            <a:ahLst/>
            <a:cxnLst/>
            <a:rect l="l" t="t" r="r" b="b"/>
            <a:pathLst>
              <a:path w="51588" h="7017" extrusionOk="0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>
            <a:off x="-3922466" y="93472"/>
            <a:ext cx="5846984" cy="795307"/>
          </a:xfrm>
          <a:custGeom>
            <a:avLst/>
            <a:gdLst/>
            <a:ahLst/>
            <a:cxnLst/>
            <a:rect l="l" t="t" r="r" b="b"/>
            <a:pathLst>
              <a:path w="51588" h="7017" extrusionOk="0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flipH="1">
            <a:off x="-1457241" y="4163735"/>
            <a:ext cx="5846984" cy="795307"/>
          </a:xfrm>
          <a:custGeom>
            <a:avLst/>
            <a:gdLst/>
            <a:ahLst/>
            <a:cxnLst/>
            <a:rect l="l" t="t" r="r" b="b"/>
            <a:pathLst>
              <a:path w="51588" h="7017" extrusionOk="0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flipH="1">
            <a:off x="4909484" y="4163735"/>
            <a:ext cx="5846984" cy="795307"/>
          </a:xfrm>
          <a:custGeom>
            <a:avLst/>
            <a:gdLst/>
            <a:ahLst/>
            <a:cxnLst/>
            <a:rect l="l" t="t" r="r" b="b"/>
            <a:pathLst>
              <a:path w="51588" h="7017" extrusionOk="0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 txBox="1">
            <a:spLocks noGrp="1"/>
          </p:cNvSpPr>
          <p:nvPr>
            <p:ph type="title"/>
          </p:nvPr>
        </p:nvSpPr>
        <p:spPr>
          <a:xfrm>
            <a:off x="3386150" y="2545763"/>
            <a:ext cx="36516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17"/>
          <p:cNvSpPr txBox="1">
            <a:spLocks noGrp="1"/>
          </p:cNvSpPr>
          <p:nvPr>
            <p:ph type="title" idx="2" hasCustomPrompt="1"/>
          </p:nvPr>
        </p:nvSpPr>
        <p:spPr>
          <a:xfrm>
            <a:off x="5762450" y="163164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1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8" name="Google Shape;368;p17"/>
          <p:cNvSpPr txBox="1">
            <a:spLocks noGrp="1"/>
          </p:cNvSpPr>
          <p:nvPr>
            <p:ph type="subTitle" idx="1"/>
          </p:nvPr>
        </p:nvSpPr>
        <p:spPr>
          <a:xfrm>
            <a:off x="4701350" y="3382178"/>
            <a:ext cx="2336400" cy="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7"/>
          <p:cNvSpPr/>
          <p:nvPr/>
        </p:nvSpPr>
        <p:spPr>
          <a:xfrm rot="10800000">
            <a:off x="4499826" y="5328815"/>
            <a:ext cx="442899" cy="443149"/>
          </a:xfrm>
          <a:custGeom>
            <a:avLst/>
            <a:gdLst/>
            <a:ahLst/>
            <a:cxnLst/>
            <a:rect l="l" t="t" r="r" b="b"/>
            <a:pathLst>
              <a:path w="1833" h="1834" extrusionOk="0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7"/>
          <p:cNvSpPr/>
          <p:nvPr/>
        </p:nvSpPr>
        <p:spPr>
          <a:xfrm rot="10800000">
            <a:off x="1443962" y="4934603"/>
            <a:ext cx="600438" cy="600692"/>
          </a:xfrm>
          <a:custGeom>
            <a:avLst/>
            <a:gdLst/>
            <a:ahLst/>
            <a:cxnLst/>
            <a:rect l="l" t="t" r="r" b="b"/>
            <a:pathLst>
              <a:path w="2485" h="2486" extrusionOk="0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7"/>
          <p:cNvSpPr/>
          <p:nvPr/>
        </p:nvSpPr>
        <p:spPr>
          <a:xfrm rot="10800000">
            <a:off x="2479339" y="5062300"/>
            <a:ext cx="345282" cy="34528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7"/>
          <p:cNvSpPr/>
          <p:nvPr/>
        </p:nvSpPr>
        <p:spPr>
          <a:xfrm rot="10800000">
            <a:off x="6351414" y="5097226"/>
            <a:ext cx="748796" cy="680672"/>
          </a:xfrm>
          <a:custGeom>
            <a:avLst/>
            <a:gdLst/>
            <a:ahLst/>
            <a:cxnLst/>
            <a:rect l="l" t="t" r="r" b="b"/>
            <a:pathLst>
              <a:path w="3099" h="2817" extrusionOk="0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7"/>
          <p:cNvSpPr/>
          <p:nvPr/>
        </p:nvSpPr>
        <p:spPr>
          <a:xfrm rot="10800000">
            <a:off x="-2413098" y="4063622"/>
            <a:ext cx="3649504" cy="3649821"/>
          </a:xfrm>
          <a:custGeom>
            <a:avLst/>
            <a:gdLst/>
            <a:ahLst/>
            <a:cxnLst/>
            <a:rect l="l" t="t" r="r" b="b"/>
            <a:pathLst>
              <a:path w="15104" h="15105" extrusionOk="0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7"/>
          <p:cNvSpPr/>
          <p:nvPr/>
        </p:nvSpPr>
        <p:spPr>
          <a:xfrm rot="10800000">
            <a:off x="-1878870" y="4598354"/>
            <a:ext cx="2580797" cy="2580608"/>
          </a:xfrm>
          <a:custGeom>
            <a:avLst/>
            <a:gdLst/>
            <a:ahLst/>
            <a:cxnLst/>
            <a:rect l="l" t="t" r="r" b="b"/>
            <a:pathLst>
              <a:path w="10681" h="10680" extrusionOk="0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7"/>
          <p:cNvSpPr/>
          <p:nvPr/>
        </p:nvSpPr>
        <p:spPr>
          <a:xfrm rot="10800000">
            <a:off x="7797112" y="4618324"/>
            <a:ext cx="1798415" cy="1638493"/>
          </a:xfrm>
          <a:custGeom>
            <a:avLst/>
            <a:gdLst/>
            <a:ahLst/>
            <a:cxnLst/>
            <a:rect l="l" t="t" r="r" b="b"/>
            <a:pathLst>
              <a:path w="7443" h="6781" extrusionOk="0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7"/>
          <p:cNvSpPr/>
          <p:nvPr/>
        </p:nvSpPr>
        <p:spPr>
          <a:xfrm rot="10800000">
            <a:off x="8343179" y="5116328"/>
            <a:ext cx="709894" cy="645394"/>
          </a:xfrm>
          <a:custGeom>
            <a:avLst/>
            <a:gdLst/>
            <a:ahLst/>
            <a:cxnLst/>
            <a:rect l="l" t="t" r="r" b="b"/>
            <a:pathLst>
              <a:path w="2938" h="2671" extrusionOk="0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377" name="Google Shape;377;p17"/>
          <p:cNvSpPr/>
          <p:nvPr/>
        </p:nvSpPr>
        <p:spPr>
          <a:xfrm rot="10800000">
            <a:off x="7274475" y="833269"/>
            <a:ext cx="437341" cy="406663"/>
          </a:xfrm>
          <a:custGeom>
            <a:avLst/>
            <a:gdLst/>
            <a:ahLst/>
            <a:cxnLst/>
            <a:rect l="l" t="t" r="r" b="b"/>
            <a:pathLst>
              <a:path w="1810" h="1683" extrusionOk="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7"/>
          <p:cNvSpPr/>
          <p:nvPr/>
        </p:nvSpPr>
        <p:spPr>
          <a:xfrm rot="10800000">
            <a:off x="9089582" y="1593498"/>
            <a:ext cx="447490" cy="406905"/>
          </a:xfrm>
          <a:custGeom>
            <a:avLst/>
            <a:gdLst/>
            <a:ahLst/>
            <a:cxnLst/>
            <a:rect l="l" t="t" r="r" b="b"/>
            <a:pathLst>
              <a:path w="1852" h="1684" extrusionOk="0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7"/>
          <p:cNvSpPr/>
          <p:nvPr/>
        </p:nvSpPr>
        <p:spPr>
          <a:xfrm rot="10800000">
            <a:off x="7007252" y="526544"/>
            <a:ext cx="213355" cy="182914"/>
          </a:xfrm>
          <a:custGeom>
            <a:avLst/>
            <a:gdLst/>
            <a:ahLst/>
            <a:cxnLst/>
            <a:rect l="l" t="t" r="r" b="b"/>
            <a:pathLst>
              <a:path w="883" h="757" extrusionOk="0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7"/>
          <p:cNvSpPr/>
          <p:nvPr/>
        </p:nvSpPr>
        <p:spPr>
          <a:xfrm rot="10800000">
            <a:off x="8508918" y="3438790"/>
            <a:ext cx="1962720" cy="1788304"/>
          </a:xfrm>
          <a:custGeom>
            <a:avLst/>
            <a:gdLst/>
            <a:ahLst/>
            <a:cxnLst/>
            <a:rect l="l" t="t" r="r" b="b"/>
            <a:pathLst>
              <a:path w="8123" h="7401" extrusionOk="0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7"/>
          <p:cNvSpPr/>
          <p:nvPr/>
        </p:nvSpPr>
        <p:spPr>
          <a:xfrm rot="10800000">
            <a:off x="1163712" y="-18482"/>
            <a:ext cx="491465" cy="491475"/>
          </a:xfrm>
          <a:custGeom>
            <a:avLst/>
            <a:gdLst/>
            <a:ahLst/>
            <a:cxnLst/>
            <a:rect l="l" t="t" r="r" b="b"/>
            <a:pathLst>
              <a:path w="2034" h="2034" extrusionOk="0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7"/>
          <p:cNvSpPr/>
          <p:nvPr/>
        </p:nvSpPr>
        <p:spPr>
          <a:xfrm rot="10800000">
            <a:off x="-546063" y="-359675"/>
            <a:ext cx="1305500" cy="1305527"/>
          </a:xfrm>
          <a:custGeom>
            <a:avLst/>
            <a:gdLst/>
            <a:ahLst/>
            <a:cxnLst/>
            <a:rect l="l" t="t" r="r" b="b"/>
            <a:pathLst>
              <a:path w="5403" h="5403" extrusionOk="0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7"/>
          <p:cNvSpPr/>
          <p:nvPr/>
        </p:nvSpPr>
        <p:spPr>
          <a:xfrm rot="10800000">
            <a:off x="-283671" y="3438790"/>
            <a:ext cx="1043095" cy="1042633"/>
          </a:xfrm>
          <a:custGeom>
            <a:avLst/>
            <a:gdLst/>
            <a:ahLst/>
            <a:cxnLst/>
            <a:rect l="l" t="t" r="r" b="b"/>
            <a:pathLst>
              <a:path w="4317" h="4315" extrusionOk="0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7"/>
          <p:cNvSpPr/>
          <p:nvPr/>
        </p:nvSpPr>
        <p:spPr>
          <a:xfrm rot="10800000">
            <a:off x="4449436" y="59333"/>
            <a:ext cx="772717" cy="680913"/>
          </a:xfrm>
          <a:custGeom>
            <a:avLst/>
            <a:gdLst/>
            <a:ahLst/>
            <a:cxnLst/>
            <a:rect l="l" t="t" r="r" b="b"/>
            <a:pathLst>
              <a:path w="3198" h="2818" extrusionOk="0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7"/>
          <p:cNvSpPr/>
          <p:nvPr/>
        </p:nvSpPr>
        <p:spPr>
          <a:xfrm rot="10800000">
            <a:off x="-157415" y="1645436"/>
            <a:ext cx="749037" cy="680672"/>
          </a:xfrm>
          <a:custGeom>
            <a:avLst/>
            <a:gdLst/>
            <a:ahLst/>
            <a:cxnLst/>
            <a:rect l="l" t="t" r="r" b="b"/>
            <a:pathLst>
              <a:path w="3100" h="2817" extrusionOk="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7"/>
          <p:cNvSpPr/>
          <p:nvPr/>
        </p:nvSpPr>
        <p:spPr>
          <a:xfrm flipH="1">
            <a:off x="4469625" y="59326"/>
            <a:ext cx="5518357" cy="680924"/>
          </a:xfrm>
          <a:custGeom>
            <a:avLst/>
            <a:gdLst/>
            <a:ahLst/>
            <a:cxnLst/>
            <a:rect l="l" t="t" r="r" b="b"/>
            <a:pathLst>
              <a:path w="52006" h="6417" extrusionOk="0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7"/>
          <p:cNvSpPr/>
          <p:nvPr/>
        </p:nvSpPr>
        <p:spPr>
          <a:xfrm flipH="1">
            <a:off x="-460775" y="4274651"/>
            <a:ext cx="5518357" cy="680924"/>
          </a:xfrm>
          <a:custGeom>
            <a:avLst/>
            <a:gdLst/>
            <a:ahLst/>
            <a:cxnLst/>
            <a:rect l="l" t="t" r="r" b="b"/>
            <a:pathLst>
              <a:path w="52006" h="6417" extrusionOk="0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7"/>
          <p:cNvSpPr/>
          <p:nvPr/>
        </p:nvSpPr>
        <p:spPr>
          <a:xfrm rot="10800000">
            <a:off x="7729852" y="-2353278"/>
            <a:ext cx="3649504" cy="3649821"/>
          </a:xfrm>
          <a:custGeom>
            <a:avLst/>
            <a:gdLst/>
            <a:ahLst/>
            <a:cxnLst/>
            <a:rect l="l" t="t" r="r" b="b"/>
            <a:pathLst>
              <a:path w="15104" h="15105" extrusionOk="0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"/>
          <p:cNvSpPr txBox="1">
            <a:spLocks noGrp="1"/>
          </p:cNvSpPr>
          <p:nvPr>
            <p:ph type="title"/>
          </p:nvPr>
        </p:nvSpPr>
        <p:spPr>
          <a:xfrm>
            <a:off x="3403800" y="2381144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1" name="Google Shape;391;p18"/>
          <p:cNvSpPr txBox="1">
            <a:spLocks noGrp="1"/>
          </p:cNvSpPr>
          <p:nvPr>
            <p:ph type="subTitle" idx="1"/>
          </p:nvPr>
        </p:nvSpPr>
        <p:spPr>
          <a:xfrm>
            <a:off x="3403800" y="2914025"/>
            <a:ext cx="2336400" cy="85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title" idx="2"/>
          </p:nvPr>
        </p:nvSpPr>
        <p:spPr>
          <a:xfrm>
            <a:off x="732300" y="2381144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subTitle" idx="3"/>
          </p:nvPr>
        </p:nvSpPr>
        <p:spPr>
          <a:xfrm>
            <a:off x="732300" y="2908850"/>
            <a:ext cx="2336400" cy="85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title" idx="4"/>
          </p:nvPr>
        </p:nvSpPr>
        <p:spPr>
          <a:xfrm>
            <a:off x="6075300" y="2381144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subTitle" idx="5"/>
          </p:nvPr>
        </p:nvSpPr>
        <p:spPr>
          <a:xfrm>
            <a:off x="6075300" y="2914025"/>
            <a:ext cx="2336400" cy="85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8"/>
          <p:cNvSpPr txBox="1">
            <a:spLocks noGrp="1"/>
          </p:cNvSpPr>
          <p:nvPr>
            <p:ph type="title" idx="6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8"/>
          <p:cNvSpPr/>
          <p:nvPr/>
        </p:nvSpPr>
        <p:spPr>
          <a:xfrm rot="-5400000" flipH="1">
            <a:off x="-368205" y="1729625"/>
            <a:ext cx="50" cy="15452"/>
          </a:xfrm>
          <a:custGeom>
            <a:avLst/>
            <a:gdLst/>
            <a:ahLst/>
            <a:cxnLst/>
            <a:rect l="l" t="t" r="r" b="b"/>
            <a:pathLst>
              <a:path w="1" h="306" extrusionOk="0">
                <a:moveTo>
                  <a:pt x="0" y="0"/>
                </a:moveTo>
                <a:lnTo>
                  <a:pt x="0" y="306"/>
                </a:lnTo>
                <a:lnTo>
                  <a:pt x="0" y="30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8"/>
          <p:cNvSpPr/>
          <p:nvPr/>
        </p:nvSpPr>
        <p:spPr>
          <a:xfrm rot="10800000" flipH="1">
            <a:off x="8177175" y="-2267372"/>
            <a:ext cx="3549666" cy="3549666"/>
          </a:xfrm>
          <a:custGeom>
            <a:avLst/>
            <a:gdLst/>
            <a:ahLst/>
            <a:cxnLst/>
            <a:rect l="l" t="t" r="r" b="b"/>
            <a:pathLst>
              <a:path w="22225" h="22225" extrusionOk="0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8"/>
          <p:cNvSpPr/>
          <p:nvPr/>
        </p:nvSpPr>
        <p:spPr>
          <a:xfrm rot="10800000" flipH="1">
            <a:off x="-232746" y="-1120575"/>
            <a:ext cx="1649377" cy="1649377"/>
          </a:xfrm>
          <a:custGeom>
            <a:avLst/>
            <a:gdLst/>
            <a:ahLst/>
            <a:cxnLst/>
            <a:rect l="l" t="t" r="r" b="b"/>
            <a:pathLst>
              <a:path w="10327" h="10327" extrusionOk="0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8"/>
          <p:cNvSpPr/>
          <p:nvPr/>
        </p:nvSpPr>
        <p:spPr>
          <a:xfrm rot="10800000" flipH="1">
            <a:off x="8742" y="-879244"/>
            <a:ext cx="1166399" cy="1166558"/>
          </a:xfrm>
          <a:custGeom>
            <a:avLst/>
            <a:gdLst/>
            <a:ahLst/>
            <a:cxnLst/>
            <a:rect l="l" t="t" r="r" b="b"/>
            <a:pathLst>
              <a:path w="7303" h="7304" extrusionOk="0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8"/>
          <p:cNvSpPr/>
          <p:nvPr/>
        </p:nvSpPr>
        <p:spPr>
          <a:xfrm rot="10800000" flipH="1">
            <a:off x="7813731" y="4993274"/>
            <a:ext cx="1435039" cy="1368119"/>
          </a:xfrm>
          <a:custGeom>
            <a:avLst/>
            <a:gdLst/>
            <a:ahLst/>
            <a:cxnLst/>
            <a:rect l="l" t="t" r="r" b="b"/>
            <a:pathLst>
              <a:path w="8985" h="8566" extrusionOk="0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8"/>
          <p:cNvSpPr/>
          <p:nvPr/>
        </p:nvSpPr>
        <p:spPr>
          <a:xfrm rot="10800000" flipH="1">
            <a:off x="8331844" y="5444311"/>
            <a:ext cx="465889" cy="465889"/>
          </a:xfrm>
          <a:custGeom>
            <a:avLst/>
            <a:gdLst/>
            <a:ahLst/>
            <a:cxnLst/>
            <a:rect l="l" t="t" r="r" b="b"/>
            <a:pathLst>
              <a:path w="2917" h="2917" extrusionOk="0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8"/>
          <p:cNvSpPr/>
          <p:nvPr/>
        </p:nvSpPr>
        <p:spPr>
          <a:xfrm rot="10800000" flipH="1">
            <a:off x="651675" y="5154674"/>
            <a:ext cx="454549" cy="413502"/>
          </a:xfrm>
          <a:custGeom>
            <a:avLst/>
            <a:gdLst/>
            <a:ahLst/>
            <a:cxnLst/>
            <a:rect l="l" t="t" r="r" b="b"/>
            <a:pathLst>
              <a:path w="2846" h="2589" extrusionOk="0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8"/>
          <p:cNvSpPr/>
          <p:nvPr/>
        </p:nvSpPr>
        <p:spPr>
          <a:xfrm rot="10800000" flipH="1">
            <a:off x="8866809" y="880994"/>
            <a:ext cx="305215" cy="268960"/>
          </a:xfrm>
          <a:custGeom>
            <a:avLst/>
            <a:gdLst/>
            <a:ahLst/>
            <a:cxnLst/>
            <a:rect l="l" t="t" r="r" b="b"/>
            <a:pathLst>
              <a:path w="1911" h="1684" extrusionOk="0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8"/>
          <p:cNvSpPr/>
          <p:nvPr/>
        </p:nvSpPr>
        <p:spPr>
          <a:xfrm rot="10800000" flipH="1">
            <a:off x="215421" y="2439322"/>
            <a:ext cx="193894" cy="176645"/>
          </a:xfrm>
          <a:custGeom>
            <a:avLst/>
            <a:gdLst/>
            <a:ahLst/>
            <a:cxnLst/>
            <a:rect l="l" t="t" r="r" b="b"/>
            <a:pathLst>
              <a:path w="1214" h="1106" extrusionOk="0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8"/>
          <p:cNvSpPr/>
          <p:nvPr/>
        </p:nvSpPr>
        <p:spPr>
          <a:xfrm rot="10800000" flipH="1">
            <a:off x="-749821" y="3241162"/>
            <a:ext cx="1297365" cy="1182051"/>
          </a:xfrm>
          <a:custGeom>
            <a:avLst/>
            <a:gdLst/>
            <a:ahLst/>
            <a:cxnLst/>
            <a:rect l="l" t="t" r="r" b="b"/>
            <a:pathLst>
              <a:path w="8123" h="7401" extrusionOk="0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8"/>
          <p:cNvSpPr/>
          <p:nvPr/>
        </p:nvSpPr>
        <p:spPr>
          <a:xfrm rot="10800000" flipH="1">
            <a:off x="268206" y="4693686"/>
            <a:ext cx="324860" cy="324860"/>
          </a:xfrm>
          <a:custGeom>
            <a:avLst/>
            <a:gdLst/>
            <a:ahLst/>
            <a:cxnLst/>
            <a:rect l="l" t="t" r="r" b="b"/>
            <a:pathLst>
              <a:path w="2034" h="2034" extrusionOk="0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8"/>
          <p:cNvSpPr/>
          <p:nvPr/>
        </p:nvSpPr>
        <p:spPr>
          <a:xfrm rot="10800000" flipH="1">
            <a:off x="8952006" y="4993275"/>
            <a:ext cx="588869" cy="588709"/>
          </a:xfrm>
          <a:custGeom>
            <a:avLst/>
            <a:gdLst/>
            <a:ahLst/>
            <a:cxnLst/>
            <a:rect l="l" t="t" r="r" b="b"/>
            <a:pathLst>
              <a:path w="3687" h="3686" extrusionOk="0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8"/>
          <p:cNvSpPr/>
          <p:nvPr/>
        </p:nvSpPr>
        <p:spPr>
          <a:xfrm rot="10800000" flipH="1">
            <a:off x="8936284" y="4780407"/>
            <a:ext cx="166263" cy="151410"/>
          </a:xfrm>
          <a:custGeom>
            <a:avLst/>
            <a:gdLst/>
            <a:ahLst/>
            <a:cxnLst/>
            <a:rect l="l" t="t" r="r" b="b"/>
            <a:pathLst>
              <a:path w="1041" h="948" extrusionOk="0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8"/>
          <p:cNvSpPr/>
          <p:nvPr/>
        </p:nvSpPr>
        <p:spPr>
          <a:xfrm rot="10800000" flipH="1">
            <a:off x="1354442" y="87862"/>
            <a:ext cx="256183" cy="224719"/>
          </a:xfrm>
          <a:custGeom>
            <a:avLst/>
            <a:gdLst/>
            <a:ahLst/>
            <a:cxnLst/>
            <a:rect l="l" t="t" r="r" b="b"/>
            <a:pathLst>
              <a:path w="1604" h="1407" extrusionOk="0">
                <a:moveTo>
                  <a:pt x="800" y="0"/>
                </a:moveTo>
                <a:cubicBezTo>
                  <a:pt x="676" y="0"/>
                  <a:pt x="549" y="34"/>
                  <a:pt x="435" y="104"/>
                </a:cubicBezTo>
                <a:cubicBezTo>
                  <a:pt x="104" y="307"/>
                  <a:pt x="0" y="740"/>
                  <a:pt x="203" y="1071"/>
                </a:cubicBezTo>
                <a:cubicBezTo>
                  <a:pt x="336" y="1288"/>
                  <a:pt x="566" y="1407"/>
                  <a:pt x="802" y="1407"/>
                </a:cubicBezTo>
                <a:cubicBezTo>
                  <a:pt x="927" y="1407"/>
                  <a:pt x="1054" y="1373"/>
                  <a:pt x="1169" y="1303"/>
                </a:cubicBezTo>
                <a:cubicBezTo>
                  <a:pt x="1500" y="1100"/>
                  <a:pt x="1604" y="667"/>
                  <a:pt x="1401" y="337"/>
                </a:cubicBezTo>
                <a:cubicBezTo>
                  <a:pt x="1268" y="120"/>
                  <a:pt x="1037" y="0"/>
                  <a:pt x="800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8"/>
          <p:cNvSpPr/>
          <p:nvPr/>
        </p:nvSpPr>
        <p:spPr>
          <a:xfrm rot="10800000" flipH="1">
            <a:off x="7770236" y="319771"/>
            <a:ext cx="197727" cy="182714"/>
          </a:xfrm>
          <a:custGeom>
            <a:avLst/>
            <a:gdLst/>
            <a:ahLst/>
            <a:cxnLst/>
            <a:rect l="l" t="t" r="r" b="b"/>
            <a:pathLst>
              <a:path w="1238" h="1144" extrusionOk="0">
                <a:moveTo>
                  <a:pt x="608" y="0"/>
                </a:moveTo>
                <a:cubicBezTo>
                  <a:pt x="428" y="0"/>
                  <a:pt x="255" y="86"/>
                  <a:pt x="146" y="236"/>
                </a:cubicBezTo>
                <a:cubicBezTo>
                  <a:pt x="11" y="424"/>
                  <a:pt x="0" y="673"/>
                  <a:pt x="122" y="871"/>
                </a:cubicBezTo>
                <a:cubicBezTo>
                  <a:pt x="226" y="1042"/>
                  <a:pt x="412" y="1143"/>
                  <a:pt x="609" y="1143"/>
                </a:cubicBezTo>
                <a:cubicBezTo>
                  <a:pt x="638" y="1143"/>
                  <a:pt x="669" y="1141"/>
                  <a:pt x="699" y="1136"/>
                </a:cubicBezTo>
                <a:cubicBezTo>
                  <a:pt x="926" y="1100"/>
                  <a:pt x="1111" y="929"/>
                  <a:pt x="1164" y="706"/>
                </a:cubicBezTo>
                <a:cubicBezTo>
                  <a:pt x="1238" y="398"/>
                  <a:pt x="1049" y="90"/>
                  <a:pt x="743" y="16"/>
                </a:cubicBezTo>
                <a:cubicBezTo>
                  <a:pt x="698" y="6"/>
                  <a:pt x="653" y="0"/>
                  <a:pt x="608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8"/>
          <p:cNvSpPr/>
          <p:nvPr/>
        </p:nvSpPr>
        <p:spPr>
          <a:xfrm rot="10800000" flipH="1">
            <a:off x="8226621" y="87846"/>
            <a:ext cx="494957" cy="449917"/>
          </a:xfrm>
          <a:custGeom>
            <a:avLst/>
            <a:gdLst/>
            <a:ahLst/>
            <a:cxnLst/>
            <a:rect l="l" t="t" r="r" b="b"/>
            <a:pathLst>
              <a:path w="3099" h="2817" extrusionOk="0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8"/>
          <p:cNvSpPr/>
          <p:nvPr/>
        </p:nvSpPr>
        <p:spPr>
          <a:xfrm rot="10800000" flipH="1">
            <a:off x="-348690" y="2508477"/>
            <a:ext cx="495117" cy="449917"/>
          </a:xfrm>
          <a:custGeom>
            <a:avLst/>
            <a:gdLst/>
            <a:ahLst/>
            <a:cxnLst/>
            <a:rect l="l" t="t" r="r" b="b"/>
            <a:pathLst>
              <a:path w="3100" h="2817" extrusionOk="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 flipH="1">
            <a:off x="-1171441" y="3854260"/>
            <a:ext cx="5846984" cy="795307"/>
          </a:xfrm>
          <a:custGeom>
            <a:avLst/>
            <a:gdLst/>
            <a:ahLst/>
            <a:cxnLst/>
            <a:rect l="l" t="t" r="r" b="b"/>
            <a:pathLst>
              <a:path w="51588" h="7017" extrusionOk="0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 flipH="1">
            <a:off x="7139384" y="-225790"/>
            <a:ext cx="5846984" cy="795307"/>
          </a:xfrm>
          <a:custGeom>
            <a:avLst/>
            <a:gdLst/>
            <a:ahLst/>
            <a:cxnLst/>
            <a:rect l="l" t="t" r="r" b="b"/>
            <a:pathLst>
              <a:path w="51588" h="7017" extrusionOk="0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0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2"/>
          <p:cNvSpPr txBox="1">
            <a:spLocks noGrp="1"/>
          </p:cNvSpPr>
          <p:nvPr>
            <p:ph type="title"/>
          </p:nvPr>
        </p:nvSpPr>
        <p:spPr>
          <a:xfrm>
            <a:off x="719975" y="1747700"/>
            <a:ext cx="23055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2" name="Google Shape;512;p22"/>
          <p:cNvSpPr txBox="1">
            <a:spLocks noGrp="1"/>
          </p:cNvSpPr>
          <p:nvPr>
            <p:ph type="subTitle" idx="1"/>
          </p:nvPr>
        </p:nvSpPr>
        <p:spPr>
          <a:xfrm>
            <a:off x="719975" y="21371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2"/>
          <p:cNvSpPr txBox="1">
            <a:spLocks noGrp="1"/>
          </p:cNvSpPr>
          <p:nvPr>
            <p:ph type="title" idx="2"/>
          </p:nvPr>
        </p:nvSpPr>
        <p:spPr>
          <a:xfrm>
            <a:off x="3419246" y="1747700"/>
            <a:ext cx="23055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4" name="Google Shape;514;p22"/>
          <p:cNvSpPr txBox="1">
            <a:spLocks noGrp="1"/>
          </p:cNvSpPr>
          <p:nvPr>
            <p:ph type="subTitle" idx="3"/>
          </p:nvPr>
        </p:nvSpPr>
        <p:spPr>
          <a:xfrm>
            <a:off x="3419246" y="21371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2"/>
          <p:cNvSpPr txBox="1">
            <a:spLocks noGrp="1"/>
          </p:cNvSpPr>
          <p:nvPr>
            <p:ph type="title" idx="4"/>
          </p:nvPr>
        </p:nvSpPr>
        <p:spPr>
          <a:xfrm>
            <a:off x="719975" y="3333500"/>
            <a:ext cx="23055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6" name="Google Shape;516;p22"/>
          <p:cNvSpPr txBox="1">
            <a:spLocks noGrp="1"/>
          </p:cNvSpPr>
          <p:nvPr>
            <p:ph type="subTitle" idx="5"/>
          </p:nvPr>
        </p:nvSpPr>
        <p:spPr>
          <a:xfrm>
            <a:off x="719963" y="3759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title" idx="6"/>
          </p:nvPr>
        </p:nvSpPr>
        <p:spPr>
          <a:xfrm>
            <a:off x="3419246" y="3333500"/>
            <a:ext cx="23055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ubTitle" idx="7"/>
          </p:nvPr>
        </p:nvSpPr>
        <p:spPr>
          <a:xfrm>
            <a:off x="3419233" y="3759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2"/>
          <p:cNvSpPr txBox="1">
            <a:spLocks noGrp="1"/>
          </p:cNvSpPr>
          <p:nvPr>
            <p:ph type="title" idx="8"/>
          </p:nvPr>
        </p:nvSpPr>
        <p:spPr>
          <a:xfrm>
            <a:off x="6118524" y="1747700"/>
            <a:ext cx="23055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0" name="Google Shape;520;p22"/>
          <p:cNvSpPr txBox="1">
            <a:spLocks noGrp="1"/>
          </p:cNvSpPr>
          <p:nvPr>
            <p:ph type="subTitle" idx="9"/>
          </p:nvPr>
        </p:nvSpPr>
        <p:spPr>
          <a:xfrm>
            <a:off x="6118524" y="21371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2"/>
          <p:cNvSpPr txBox="1">
            <a:spLocks noGrp="1"/>
          </p:cNvSpPr>
          <p:nvPr>
            <p:ph type="title" idx="13"/>
          </p:nvPr>
        </p:nvSpPr>
        <p:spPr>
          <a:xfrm>
            <a:off x="6118524" y="3333500"/>
            <a:ext cx="23055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2" name="Google Shape;522;p22"/>
          <p:cNvSpPr txBox="1">
            <a:spLocks noGrp="1"/>
          </p:cNvSpPr>
          <p:nvPr>
            <p:ph type="subTitle" idx="14"/>
          </p:nvPr>
        </p:nvSpPr>
        <p:spPr>
          <a:xfrm>
            <a:off x="6118511" y="3759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2"/>
          <p:cNvSpPr txBox="1">
            <a:spLocks noGrp="1"/>
          </p:cNvSpPr>
          <p:nvPr>
            <p:ph type="title" idx="15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2"/>
          <p:cNvSpPr/>
          <p:nvPr/>
        </p:nvSpPr>
        <p:spPr>
          <a:xfrm>
            <a:off x="7899606" y="4381493"/>
            <a:ext cx="3549666" cy="3549666"/>
          </a:xfrm>
          <a:custGeom>
            <a:avLst/>
            <a:gdLst/>
            <a:ahLst/>
            <a:cxnLst/>
            <a:rect l="l" t="t" r="r" b="b"/>
            <a:pathLst>
              <a:path w="22225" h="22225" extrusionOk="0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2"/>
          <p:cNvSpPr/>
          <p:nvPr/>
        </p:nvSpPr>
        <p:spPr>
          <a:xfrm>
            <a:off x="-457278" y="4944660"/>
            <a:ext cx="1649377" cy="1649377"/>
          </a:xfrm>
          <a:custGeom>
            <a:avLst/>
            <a:gdLst/>
            <a:ahLst/>
            <a:cxnLst/>
            <a:rect l="l" t="t" r="r" b="b"/>
            <a:pathLst>
              <a:path w="10327" h="10327" extrusionOk="0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"/>
          <p:cNvSpPr/>
          <p:nvPr/>
        </p:nvSpPr>
        <p:spPr>
          <a:xfrm>
            <a:off x="-268827" y="5376473"/>
            <a:ext cx="1166399" cy="1166558"/>
          </a:xfrm>
          <a:custGeom>
            <a:avLst/>
            <a:gdLst/>
            <a:ahLst/>
            <a:cxnLst/>
            <a:rect l="l" t="t" r="r" b="b"/>
            <a:pathLst>
              <a:path w="7303" h="7304" extrusionOk="0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2"/>
          <p:cNvSpPr/>
          <p:nvPr/>
        </p:nvSpPr>
        <p:spPr>
          <a:xfrm>
            <a:off x="8024324" y="-869480"/>
            <a:ext cx="1435039" cy="1368119"/>
          </a:xfrm>
          <a:custGeom>
            <a:avLst/>
            <a:gdLst/>
            <a:ahLst/>
            <a:cxnLst/>
            <a:rect l="l" t="t" r="r" b="b"/>
            <a:pathLst>
              <a:path w="8985" h="8566" extrusionOk="0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"/>
          <p:cNvSpPr/>
          <p:nvPr/>
        </p:nvSpPr>
        <p:spPr>
          <a:xfrm>
            <a:off x="8209749" y="32737"/>
            <a:ext cx="465889" cy="465889"/>
          </a:xfrm>
          <a:custGeom>
            <a:avLst/>
            <a:gdLst/>
            <a:ahLst/>
            <a:cxnLst/>
            <a:rect l="l" t="t" r="r" b="b"/>
            <a:pathLst>
              <a:path w="2917" h="2917" extrusionOk="0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2"/>
          <p:cNvSpPr/>
          <p:nvPr/>
        </p:nvSpPr>
        <p:spPr>
          <a:xfrm>
            <a:off x="374106" y="95611"/>
            <a:ext cx="454549" cy="413502"/>
          </a:xfrm>
          <a:custGeom>
            <a:avLst/>
            <a:gdLst/>
            <a:ahLst/>
            <a:cxnLst/>
            <a:rect l="l" t="t" r="r" b="b"/>
            <a:pathLst>
              <a:path w="2846" h="2589" extrusionOk="0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2"/>
          <p:cNvSpPr/>
          <p:nvPr/>
        </p:nvSpPr>
        <p:spPr>
          <a:xfrm>
            <a:off x="9024294" y="4268907"/>
            <a:ext cx="295792" cy="268960"/>
          </a:xfrm>
          <a:custGeom>
            <a:avLst/>
            <a:gdLst/>
            <a:ahLst/>
            <a:cxnLst/>
            <a:rect l="l" t="t" r="r" b="b"/>
            <a:pathLst>
              <a:path w="1852" h="1684" extrusionOk="0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2"/>
          <p:cNvSpPr/>
          <p:nvPr/>
        </p:nvSpPr>
        <p:spPr>
          <a:xfrm>
            <a:off x="8589240" y="4513833"/>
            <a:ext cx="305215" cy="268960"/>
          </a:xfrm>
          <a:custGeom>
            <a:avLst/>
            <a:gdLst/>
            <a:ahLst/>
            <a:cxnLst/>
            <a:rect l="l" t="t" r="r" b="b"/>
            <a:pathLst>
              <a:path w="1911" h="1684" extrusionOk="0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2"/>
          <p:cNvSpPr/>
          <p:nvPr/>
        </p:nvSpPr>
        <p:spPr>
          <a:xfrm>
            <a:off x="733476" y="624582"/>
            <a:ext cx="193894" cy="176645"/>
          </a:xfrm>
          <a:custGeom>
            <a:avLst/>
            <a:gdLst/>
            <a:ahLst/>
            <a:cxnLst/>
            <a:rect l="l" t="t" r="r" b="b"/>
            <a:pathLst>
              <a:path w="1214" h="1106" extrusionOk="0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2"/>
          <p:cNvSpPr/>
          <p:nvPr/>
        </p:nvSpPr>
        <p:spPr>
          <a:xfrm>
            <a:off x="-9363" y="645241"/>
            <a:ext cx="324860" cy="324860"/>
          </a:xfrm>
          <a:custGeom>
            <a:avLst/>
            <a:gdLst/>
            <a:ahLst/>
            <a:cxnLst/>
            <a:rect l="l" t="t" r="r" b="b"/>
            <a:pathLst>
              <a:path w="2034" h="2034" extrusionOk="0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2"/>
          <p:cNvSpPr/>
          <p:nvPr/>
        </p:nvSpPr>
        <p:spPr>
          <a:xfrm>
            <a:off x="8971212" y="143252"/>
            <a:ext cx="588869" cy="588709"/>
          </a:xfrm>
          <a:custGeom>
            <a:avLst/>
            <a:gdLst/>
            <a:ahLst/>
            <a:cxnLst/>
            <a:rect l="l" t="t" r="r" b="b"/>
            <a:pathLst>
              <a:path w="3687" h="3686" extrusionOk="0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2"/>
          <p:cNvSpPr/>
          <p:nvPr/>
        </p:nvSpPr>
        <p:spPr>
          <a:xfrm>
            <a:off x="8658715" y="731971"/>
            <a:ext cx="166263" cy="151410"/>
          </a:xfrm>
          <a:custGeom>
            <a:avLst/>
            <a:gdLst/>
            <a:ahLst/>
            <a:cxnLst/>
            <a:rect l="l" t="t" r="r" b="b"/>
            <a:pathLst>
              <a:path w="1041" h="948" extrusionOk="0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2"/>
          <p:cNvSpPr/>
          <p:nvPr/>
        </p:nvSpPr>
        <p:spPr>
          <a:xfrm>
            <a:off x="989633" y="4825455"/>
            <a:ext cx="179839" cy="151570"/>
          </a:xfrm>
          <a:custGeom>
            <a:avLst/>
            <a:gdLst/>
            <a:ahLst/>
            <a:cxnLst/>
            <a:rect l="l" t="t" r="r" b="b"/>
            <a:pathLst>
              <a:path w="1126" h="949" extrusionOk="0">
                <a:moveTo>
                  <a:pt x="598" y="0"/>
                </a:moveTo>
                <a:cubicBezTo>
                  <a:pt x="246" y="0"/>
                  <a:pt x="0" y="397"/>
                  <a:pt x="200" y="723"/>
                </a:cubicBezTo>
                <a:cubicBezTo>
                  <a:pt x="286" y="864"/>
                  <a:pt x="439" y="949"/>
                  <a:pt x="602" y="949"/>
                </a:cubicBezTo>
                <a:cubicBezTo>
                  <a:pt x="627" y="949"/>
                  <a:pt x="653" y="947"/>
                  <a:pt x="678" y="943"/>
                </a:cubicBezTo>
                <a:cubicBezTo>
                  <a:pt x="867" y="913"/>
                  <a:pt x="1020" y="772"/>
                  <a:pt x="1065" y="586"/>
                </a:cubicBezTo>
                <a:cubicBezTo>
                  <a:pt x="1126" y="331"/>
                  <a:pt x="969" y="75"/>
                  <a:pt x="715" y="14"/>
                </a:cubicBezTo>
                <a:cubicBezTo>
                  <a:pt x="675" y="5"/>
                  <a:pt x="636" y="0"/>
                  <a:pt x="5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2"/>
          <p:cNvSpPr/>
          <p:nvPr/>
        </p:nvSpPr>
        <p:spPr>
          <a:xfrm>
            <a:off x="146213" y="4046995"/>
            <a:ext cx="179999" cy="151889"/>
          </a:xfrm>
          <a:custGeom>
            <a:avLst/>
            <a:gdLst/>
            <a:ahLst/>
            <a:cxnLst/>
            <a:rect l="l" t="t" r="r" b="b"/>
            <a:pathLst>
              <a:path w="1127" h="951" extrusionOk="0">
                <a:moveTo>
                  <a:pt x="600" y="1"/>
                </a:moveTo>
                <a:cubicBezTo>
                  <a:pt x="247" y="1"/>
                  <a:pt x="0" y="398"/>
                  <a:pt x="201" y="723"/>
                </a:cubicBezTo>
                <a:cubicBezTo>
                  <a:pt x="288" y="866"/>
                  <a:pt x="442" y="950"/>
                  <a:pt x="605" y="950"/>
                </a:cubicBezTo>
                <a:cubicBezTo>
                  <a:pt x="630" y="950"/>
                  <a:pt x="654" y="948"/>
                  <a:pt x="679" y="944"/>
                </a:cubicBezTo>
                <a:cubicBezTo>
                  <a:pt x="869" y="915"/>
                  <a:pt x="1022" y="772"/>
                  <a:pt x="1066" y="586"/>
                </a:cubicBezTo>
                <a:cubicBezTo>
                  <a:pt x="1126" y="331"/>
                  <a:pt x="970" y="75"/>
                  <a:pt x="715" y="14"/>
                </a:cubicBezTo>
                <a:cubicBezTo>
                  <a:pt x="676" y="5"/>
                  <a:pt x="638" y="1"/>
                  <a:pt x="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2"/>
          <p:cNvSpPr/>
          <p:nvPr/>
        </p:nvSpPr>
        <p:spPr>
          <a:xfrm>
            <a:off x="49404" y="4717750"/>
            <a:ext cx="207310" cy="191658"/>
          </a:xfrm>
          <a:custGeom>
            <a:avLst/>
            <a:gdLst/>
            <a:ahLst/>
            <a:cxnLst/>
            <a:rect l="l" t="t" r="r" b="b"/>
            <a:pathLst>
              <a:path w="1298" h="1200" extrusionOk="0">
                <a:moveTo>
                  <a:pt x="639" y="1"/>
                </a:moveTo>
                <a:cubicBezTo>
                  <a:pt x="449" y="1"/>
                  <a:pt x="267" y="90"/>
                  <a:pt x="153" y="248"/>
                </a:cubicBezTo>
                <a:cubicBezTo>
                  <a:pt x="11" y="444"/>
                  <a:pt x="0" y="707"/>
                  <a:pt x="127" y="913"/>
                </a:cubicBezTo>
                <a:cubicBezTo>
                  <a:pt x="237" y="1093"/>
                  <a:pt x="432" y="1200"/>
                  <a:pt x="639" y="1200"/>
                </a:cubicBezTo>
                <a:cubicBezTo>
                  <a:pt x="670" y="1200"/>
                  <a:pt x="701" y="1197"/>
                  <a:pt x="732" y="1192"/>
                </a:cubicBezTo>
                <a:cubicBezTo>
                  <a:pt x="971" y="1154"/>
                  <a:pt x="1164" y="975"/>
                  <a:pt x="1221" y="740"/>
                </a:cubicBezTo>
                <a:cubicBezTo>
                  <a:pt x="1297" y="418"/>
                  <a:pt x="1099" y="95"/>
                  <a:pt x="777" y="17"/>
                </a:cubicBezTo>
                <a:cubicBezTo>
                  <a:pt x="731" y="6"/>
                  <a:pt x="685" y="1"/>
                  <a:pt x="6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7935277" y="4977012"/>
            <a:ext cx="494957" cy="449917"/>
          </a:xfrm>
          <a:custGeom>
            <a:avLst/>
            <a:gdLst/>
            <a:ahLst/>
            <a:cxnLst/>
            <a:rect l="l" t="t" r="r" b="b"/>
            <a:pathLst>
              <a:path w="3099" h="2817" extrusionOk="0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2"/>
          <p:cNvSpPr/>
          <p:nvPr/>
        </p:nvSpPr>
        <p:spPr>
          <a:xfrm>
            <a:off x="9018091" y="970105"/>
            <a:ext cx="495116" cy="449917"/>
          </a:xfrm>
          <a:custGeom>
            <a:avLst/>
            <a:gdLst/>
            <a:ahLst/>
            <a:cxnLst/>
            <a:rect l="l" t="t" r="r" b="b"/>
            <a:pathLst>
              <a:path w="3100" h="2817" extrusionOk="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2"/>
          <p:cNvSpPr/>
          <p:nvPr/>
        </p:nvSpPr>
        <p:spPr>
          <a:xfrm rot="1799986" flipH="1">
            <a:off x="-4590609" y="-1129434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2"/>
          <p:cNvSpPr/>
          <p:nvPr/>
        </p:nvSpPr>
        <p:spPr>
          <a:xfrm rot="1799986" flipH="1">
            <a:off x="4953441" y="-243134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2"/>
          <p:cNvSpPr/>
          <p:nvPr/>
        </p:nvSpPr>
        <p:spPr>
          <a:xfrm rot="1799986" flipH="1">
            <a:off x="-2767409" y="4057441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2"/>
          <p:cNvSpPr/>
          <p:nvPr/>
        </p:nvSpPr>
        <p:spPr>
          <a:xfrm rot="-1799986">
            <a:off x="5136416" y="4221966"/>
            <a:ext cx="6269639" cy="691908"/>
          </a:xfrm>
          <a:custGeom>
            <a:avLst/>
            <a:gdLst/>
            <a:ahLst/>
            <a:cxnLst/>
            <a:rect l="l" t="t" r="r" b="b"/>
            <a:pathLst>
              <a:path w="52112" h="5751" extrusionOk="0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ExtraBold"/>
              <a:buNone/>
              <a:defRPr sz="35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2300" y="1152475"/>
            <a:ext cx="7679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2" r:id="rId6"/>
    <p:sldLayoutId id="2147483663" r:id="rId7"/>
    <p:sldLayoutId id="2147483664" r:id="rId8"/>
    <p:sldLayoutId id="2147483668" r:id="rId9"/>
    <p:sldLayoutId id="2147483676" r:id="rId10"/>
    <p:sldLayoutId id="2147483677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8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 Conduction</a:t>
            </a:r>
            <a:endParaRPr dirty="0"/>
          </a:p>
        </p:txBody>
      </p:sp>
      <p:pic>
        <p:nvPicPr>
          <p:cNvPr id="1026" name="Picture 2" descr="The Heart's Conduction System | Physiology, Anatomy | Geeky Medics">
            <a:extLst>
              <a:ext uri="{FF2B5EF4-FFF2-40B4-BE49-F238E27FC236}">
                <a16:creationId xmlns:a16="http://schemas.microsoft.com/office/drawing/2014/main" id="{326BD11D-E559-225B-595F-2E4855072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27" y="1104034"/>
            <a:ext cx="5218545" cy="2935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8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ECG: Sum of Action Potentials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F583B-F90D-D91D-C6EB-26482368B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94" y="1688123"/>
            <a:ext cx="6143056" cy="34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2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ECG signal</a:t>
            </a:r>
            <a:endParaRPr dirty="0"/>
          </a:p>
        </p:txBody>
      </p:sp>
      <p:pic>
        <p:nvPicPr>
          <p:cNvPr id="9" name="Picture 8" descr="Electrocardiography - Wikipedia">
            <a:extLst>
              <a:ext uri="{FF2B5EF4-FFF2-40B4-BE49-F238E27FC236}">
                <a16:creationId xmlns:a16="http://schemas.microsoft.com/office/drawing/2014/main" id="{E11AC52B-D328-0EAF-24E2-0CA494FD1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48" y="1017725"/>
            <a:ext cx="3064852" cy="30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85452-EE4D-C409-54E7-E59A46C5CADC}"/>
              </a:ext>
            </a:extLst>
          </p:cNvPr>
          <p:cNvSpPr txBox="1"/>
          <p:nvPr/>
        </p:nvSpPr>
        <p:spPr>
          <a:xfrm>
            <a:off x="4572000" y="1060923"/>
            <a:ext cx="3251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P-wave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Atrium depolarized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P-Q segment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Conduction 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QRS complex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Ventricular depolarization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Q-wave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 depolarization of interventricular septum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R-wave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depolarization of main mass of the ventricles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S-wave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depolarization of the lower region of the ventricles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S-T segment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plateau phase, Ventricle contraction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T-wave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Ventricular repolarization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4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9"/>
          <p:cNvSpPr txBox="1">
            <a:spLocks noGrp="1"/>
          </p:cNvSpPr>
          <p:nvPr>
            <p:ph type="title"/>
          </p:nvPr>
        </p:nvSpPr>
        <p:spPr>
          <a:xfrm>
            <a:off x="1024174" y="2379938"/>
            <a:ext cx="4075363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read an ECG/EKG</a:t>
            </a:r>
            <a:endParaRPr dirty="0"/>
          </a:p>
        </p:txBody>
      </p:sp>
      <p:sp>
        <p:nvSpPr>
          <p:cNvPr id="816" name="Google Shape;816;p39"/>
          <p:cNvSpPr txBox="1">
            <a:spLocks noGrp="1"/>
          </p:cNvSpPr>
          <p:nvPr>
            <p:ph type="title" idx="2"/>
          </p:nvPr>
        </p:nvSpPr>
        <p:spPr>
          <a:xfrm>
            <a:off x="1024175" y="147394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I:3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12-Lead ECG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3BBF8-6B74-D795-10F0-40CE47A6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13" y="1277787"/>
            <a:ext cx="2967487" cy="2587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FA7153-E6C6-ED07-F527-366C23475E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572000" y="1277787"/>
            <a:ext cx="2867507" cy="2587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1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9"/>
          <p:cNvSpPr txBox="1">
            <a:spLocks noGrp="1"/>
          </p:cNvSpPr>
          <p:nvPr>
            <p:ph type="title" idx="15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ECG</a:t>
            </a:r>
            <a:endParaRPr dirty="0"/>
          </a:p>
        </p:txBody>
      </p:sp>
      <p:sp>
        <p:nvSpPr>
          <p:cNvPr id="990" name="Google Shape;990;p49"/>
          <p:cNvSpPr txBox="1">
            <a:spLocks noGrp="1"/>
          </p:cNvSpPr>
          <p:nvPr>
            <p:ph type="subTitle" idx="5"/>
          </p:nvPr>
        </p:nvSpPr>
        <p:spPr>
          <a:xfrm>
            <a:off x="719963" y="3759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S</a:t>
            </a:r>
            <a:r>
              <a:rPr lang="en" dirty="0"/>
              <a:t>hould not be longer that  usual: AV Block</a:t>
            </a:r>
            <a:endParaRPr dirty="0"/>
          </a:p>
        </p:txBody>
      </p:sp>
      <p:sp>
        <p:nvSpPr>
          <p:cNvPr id="991" name="Google Shape;991;p49"/>
          <p:cNvSpPr txBox="1">
            <a:spLocks noGrp="1"/>
          </p:cNvSpPr>
          <p:nvPr>
            <p:ph type="title"/>
          </p:nvPr>
        </p:nvSpPr>
        <p:spPr>
          <a:xfrm>
            <a:off x="719975" y="1747700"/>
            <a:ext cx="23055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Heart rate</a:t>
            </a:r>
            <a:endParaRPr dirty="0"/>
          </a:p>
        </p:txBody>
      </p:sp>
      <p:sp>
        <p:nvSpPr>
          <p:cNvPr id="992" name="Google Shape;992;p49"/>
          <p:cNvSpPr txBox="1">
            <a:spLocks noGrp="1"/>
          </p:cNvSpPr>
          <p:nvPr>
            <p:ph type="subTitle" idx="1"/>
          </p:nvPr>
        </p:nvSpPr>
        <p:spPr>
          <a:xfrm>
            <a:off x="719975" y="21371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&lt;100 &amp; &gt;60 beats per minute</a:t>
            </a:r>
            <a:endParaRPr dirty="0"/>
          </a:p>
        </p:txBody>
      </p:sp>
      <p:sp>
        <p:nvSpPr>
          <p:cNvPr id="993" name="Google Shape;993;p49"/>
          <p:cNvSpPr txBox="1">
            <a:spLocks noGrp="1"/>
          </p:cNvSpPr>
          <p:nvPr>
            <p:ph type="title" idx="2"/>
          </p:nvPr>
        </p:nvSpPr>
        <p:spPr>
          <a:xfrm>
            <a:off x="3419246" y="1747700"/>
            <a:ext cx="23055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Heart rhythm</a:t>
            </a:r>
          </a:p>
        </p:txBody>
      </p:sp>
      <p:sp>
        <p:nvSpPr>
          <p:cNvPr id="994" name="Google Shape;994;p49"/>
          <p:cNvSpPr txBox="1">
            <a:spLocks noGrp="1"/>
          </p:cNvSpPr>
          <p:nvPr>
            <p:ph type="subTitle" idx="3"/>
          </p:nvPr>
        </p:nvSpPr>
        <p:spPr>
          <a:xfrm>
            <a:off x="3419246" y="21371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Variations of QRS intervals is consistent</a:t>
            </a:r>
            <a:endParaRPr dirty="0"/>
          </a:p>
        </p:txBody>
      </p:sp>
      <p:sp>
        <p:nvSpPr>
          <p:cNvPr id="995" name="Google Shape;995;p49"/>
          <p:cNvSpPr txBox="1">
            <a:spLocks noGrp="1"/>
          </p:cNvSpPr>
          <p:nvPr>
            <p:ph type="title" idx="4"/>
          </p:nvPr>
        </p:nvSpPr>
        <p:spPr>
          <a:xfrm>
            <a:off x="719975" y="3333500"/>
            <a:ext cx="23055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 interval</a:t>
            </a:r>
            <a:endParaRPr dirty="0"/>
          </a:p>
        </p:txBody>
      </p:sp>
      <p:sp>
        <p:nvSpPr>
          <p:cNvPr id="996" name="Google Shape;996;p49"/>
          <p:cNvSpPr txBox="1">
            <a:spLocks noGrp="1"/>
          </p:cNvSpPr>
          <p:nvPr>
            <p:ph type="title" idx="6"/>
          </p:nvPr>
        </p:nvSpPr>
        <p:spPr>
          <a:xfrm>
            <a:off x="3419246" y="3333500"/>
            <a:ext cx="23055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QRS complex</a:t>
            </a:r>
            <a:endParaRPr dirty="0"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7"/>
          </p:nvPr>
        </p:nvSpPr>
        <p:spPr>
          <a:xfrm>
            <a:off x="3419233" y="3759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70-100ms wide QRS for regular Ventricular depolarization</a:t>
            </a:r>
            <a:endParaRPr dirty="0"/>
          </a:p>
        </p:txBody>
      </p:sp>
      <p:sp>
        <p:nvSpPr>
          <p:cNvPr id="998" name="Google Shape;998;p49"/>
          <p:cNvSpPr txBox="1">
            <a:spLocks noGrp="1"/>
          </p:cNvSpPr>
          <p:nvPr>
            <p:ph type="title" idx="8"/>
          </p:nvPr>
        </p:nvSpPr>
        <p:spPr>
          <a:xfrm>
            <a:off x="6118524" y="1747700"/>
            <a:ext cx="23055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P-Wave</a:t>
            </a:r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6118524" y="213710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Regular Sinus Rhythm</a:t>
            </a:r>
            <a:endParaRPr dirty="0"/>
          </a:p>
        </p:txBody>
      </p:sp>
      <p:sp>
        <p:nvSpPr>
          <p:cNvPr id="1000" name="Google Shape;1000;p49"/>
          <p:cNvSpPr txBox="1">
            <a:spLocks noGrp="1"/>
          </p:cNvSpPr>
          <p:nvPr>
            <p:ph type="title" idx="13"/>
          </p:nvPr>
        </p:nvSpPr>
        <p:spPr>
          <a:xfrm>
            <a:off x="6118524" y="3333500"/>
            <a:ext cx="23055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 segment</a:t>
            </a:r>
            <a:endParaRPr dirty="0"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4"/>
          </p:nvPr>
        </p:nvSpPr>
        <p:spPr>
          <a:xfrm>
            <a:off x="6118511" y="37592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F</a:t>
            </a:r>
            <a:r>
              <a:rPr lang="en" dirty="0"/>
              <a:t>lat indicating the plateau phase</a:t>
            </a:r>
            <a:endParaRPr dirty="0"/>
          </a:p>
        </p:txBody>
      </p:sp>
      <p:grpSp>
        <p:nvGrpSpPr>
          <p:cNvPr id="1002" name="Google Shape;1002;p49"/>
          <p:cNvGrpSpPr/>
          <p:nvPr/>
        </p:nvGrpSpPr>
        <p:grpSpPr>
          <a:xfrm>
            <a:off x="4447247" y="1332062"/>
            <a:ext cx="249496" cy="358850"/>
            <a:chOff x="7181597" y="2711962"/>
            <a:chExt cx="249496" cy="358850"/>
          </a:xfrm>
        </p:grpSpPr>
        <p:sp>
          <p:nvSpPr>
            <p:cNvPr id="1003" name="Google Shape;1003;p49"/>
            <p:cNvSpPr/>
            <p:nvPr/>
          </p:nvSpPr>
          <p:spPr>
            <a:xfrm>
              <a:off x="7181597" y="2711962"/>
              <a:ext cx="249496" cy="358850"/>
            </a:xfrm>
            <a:custGeom>
              <a:avLst/>
              <a:gdLst/>
              <a:ahLst/>
              <a:cxnLst/>
              <a:rect l="l" t="t" r="r" b="b"/>
              <a:pathLst>
                <a:path w="7431" h="10688" extrusionOk="0">
                  <a:moveTo>
                    <a:pt x="7276" y="6877"/>
                  </a:moveTo>
                  <a:cubicBezTo>
                    <a:pt x="7272" y="6877"/>
                    <a:pt x="7268" y="6877"/>
                    <a:pt x="7264" y="6877"/>
                  </a:cubicBezTo>
                  <a:lnTo>
                    <a:pt x="7288" y="6877"/>
                  </a:lnTo>
                  <a:cubicBezTo>
                    <a:pt x="7284" y="6877"/>
                    <a:pt x="7280" y="6877"/>
                    <a:pt x="7276" y="6877"/>
                  </a:cubicBezTo>
                  <a:close/>
                  <a:moveTo>
                    <a:pt x="3716" y="1"/>
                  </a:moveTo>
                  <a:cubicBezTo>
                    <a:pt x="3359" y="1"/>
                    <a:pt x="3001" y="221"/>
                    <a:pt x="2930" y="662"/>
                  </a:cubicBezTo>
                  <a:lnTo>
                    <a:pt x="2239" y="662"/>
                  </a:lnTo>
                  <a:cubicBezTo>
                    <a:pt x="2073" y="662"/>
                    <a:pt x="1954" y="805"/>
                    <a:pt x="1954" y="971"/>
                  </a:cubicBezTo>
                  <a:lnTo>
                    <a:pt x="1954" y="995"/>
                  </a:lnTo>
                  <a:lnTo>
                    <a:pt x="168" y="995"/>
                  </a:lnTo>
                  <a:cubicBezTo>
                    <a:pt x="72" y="995"/>
                    <a:pt x="1" y="1067"/>
                    <a:pt x="1" y="1138"/>
                  </a:cubicBezTo>
                  <a:lnTo>
                    <a:pt x="1" y="10521"/>
                  </a:lnTo>
                  <a:cubicBezTo>
                    <a:pt x="1" y="10616"/>
                    <a:pt x="72" y="10688"/>
                    <a:pt x="168" y="10688"/>
                  </a:cubicBezTo>
                  <a:lnTo>
                    <a:pt x="7288" y="10688"/>
                  </a:lnTo>
                  <a:cubicBezTo>
                    <a:pt x="7360" y="10688"/>
                    <a:pt x="7431" y="10616"/>
                    <a:pt x="7431" y="10521"/>
                  </a:cubicBezTo>
                  <a:lnTo>
                    <a:pt x="7431" y="7401"/>
                  </a:lnTo>
                  <a:cubicBezTo>
                    <a:pt x="7431" y="7330"/>
                    <a:pt x="7383" y="7258"/>
                    <a:pt x="7288" y="7235"/>
                  </a:cubicBezTo>
                  <a:cubicBezTo>
                    <a:pt x="7193" y="7235"/>
                    <a:pt x="7121" y="7306"/>
                    <a:pt x="7121" y="7401"/>
                  </a:cubicBezTo>
                  <a:lnTo>
                    <a:pt x="7121" y="10378"/>
                  </a:lnTo>
                  <a:lnTo>
                    <a:pt x="310" y="10378"/>
                  </a:lnTo>
                  <a:lnTo>
                    <a:pt x="310" y="1305"/>
                  </a:lnTo>
                  <a:lnTo>
                    <a:pt x="1954" y="1305"/>
                  </a:lnTo>
                  <a:lnTo>
                    <a:pt x="1954" y="1638"/>
                  </a:lnTo>
                  <a:lnTo>
                    <a:pt x="811" y="1638"/>
                  </a:lnTo>
                  <a:cubicBezTo>
                    <a:pt x="715" y="1638"/>
                    <a:pt x="644" y="1710"/>
                    <a:pt x="644" y="1781"/>
                  </a:cubicBezTo>
                  <a:lnTo>
                    <a:pt x="644" y="4663"/>
                  </a:lnTo>
                  <a:cubicBezTo>
                    <a:pt x="644" y="4734"/>
                    <a:pt x="715" y="4806"/>
                    <a:pt x="787" y="4829"/>
                  </a:cubicBezTo>
                  <a:cubicBezTo>
                    <a:pt x="882" y="4829"/>
                    <a:pt x="953" y="4758"/>
                    <a:pt x="953" y="4663"/>
                  </a:cubicBezTo>
                  <a:lnTo>
                    <a:pt x="953" y="1948"/>
                  </a:lnTo>
                  <a:lnTo>
                    <a:pt x="2859" y="1948"/>
                  </a:lnTo>
                  <a:cubicBezTo>
                    <a:pt x="2930" y="1948"/>
                    <a:pt x="3001" y="1876"/>
                    <a:pt x="3025" y="1805"/>
                  </a:cubicBezTo>
                  <a:cubicBezTo>
                    <a:pt x="3025" y="1710"/>
                    <a:pt x="2954" y="1638"/>
                    <a:pt x="2859" y="1638"/>
                  </a:cubicBezTo>
                  <a:lnTo>
                    <a:pt x="2263" y="1638"/>
                  </a:lnTo>
                  <a:lnTo>
                    <a:pt x="2263" y="971"/>
                  </a:lnTo>
                  <a:lnTo>
                    <a:pt x="3073" y="971"/>
                  </a:lnTo>
                  <a:cubicBezTo>
                    <a:pt x="3168" y="971"/>
                    <a:pt x="3240" y="900"/>
                    <a:pt x="3240" y="805"/>
                  </a:cubicBezTo>
                  <a:cubicBezTo>
                    <a:pt x="3204" y="447"/>
                    <a:pt x="3460" y="269"/>
                    <a:pt x="3719" y="269"/>
                  </a:cubicBezTo>
                  <a:cubicBezTo>
                    <a:pt x="3978" y="269"/>
                    <a:pt x="4240" y="447"/>
                    <a:pt x="4216" y="805"/>
                  </a:cubicBezTo>
                  <a:cubicBezTo>
                    <a:pt x="4216" y="900"/>
                    <a:pt x="4287" y="971"/>
                    <a:pt x="4383" y="971"/>
                  </a:cubicBezTo>
                  <a:lnTo>
                    <a:pt x="5192" y="971"/>
                  </a:lnTo>
                  <a:lnTo>
                    <a:pt x="5192" y="1638"/>
                  </a:lnTo>
                  <a:lnTo>
                    <a:pt x="3549" y="1638"/>
                  </a:lnTo>
                  <a:cubicBezTo>
                    <a:pt x="3540" y="1635"/>
                    <a:pt x="3530" y="1634"/>
                    <a:pt x="3521" y="1634"/>
                  </a:cubicBezTo>
                  <a:cubicBezTo>
                    <a:pt x="3459" y="1634"/>
                    <a:pt x="3403" y="1695"/>
                    <a:pt x="3383" y="1757"/>
                  </a:cubicBezTo>
                  <a:cubicBezTo>
                    <a:pt x="3383" y="1853"/>
                    <a:pt x="3454" y="1948"/>
                    <a:pt x="3549" y="1948"/>
                  </a:cubicBezTo>
                  <a:lnTo>
                    <a:pt x="6478" y="1948"/>
                  </a:lnTo>
                  <a:lnTo>
                    <a:pt x="6478" y="9711"/>
                  </a:lnTo>
                  <a:lnTo>
                    <a:pt x="953" y="9711"/>
                  </a:lnTo>
                  <a:lnTo>
                    <a:pt x="953" y="5353"/>
                  </a:lnTo>
                  <a:cubicBezTo>
                    <a:pt x="953" y="5282"/>
                    <a:pt x="906" y="5210"/>
                    <a:pt x="858" y="5187"/>
                  </a:cubicBezTo>
                  <a:cubicBezTo>
                    <a:pt x="843" y="5183"/>
                    <a:pt x="828" y="5182"/>
                    <a:pt x="813" y="5182"/>
                  </a:cubicBezTo>
                  <a:cubicBezTo>
                    <a:pt x="716" y="5182"/>
                    <a:pt x="641" y="5250"/>
                    <a:pt x="620" y="5353"/>
                  </a:cubicBezTo>
                  <a:lnTo>
                    <a:pt x="620" y="9902"/>
                  </a:lnTo>
                  <a:cubicBezTo>
                    <a:pt x="620" y="9973"/>
                    <a:pt x="691" y="10045"/>
                    <a:pt x="787" y="10045"/>
                  </a:cubicBezTo>
                  <a:lnTo>
                    <a:pt x="6621" y="10045"/>
                  </a:lnTo>
                  <a:cubicBezTo>
                    <a:pt x="6717" y="10045"/>
                    <a:pt x="6788" y="9973"/>
                    <a:pt x="6788" y="9902"/>
                  </a:cubicBezTo>
                  <a:lnTo>
                    <a:pt x="6788" y="1781"/>
                  </a:lnTo>
                  <a:cubicBezTo>
                    <a:pt x="6788" y="1710"/>
                    <a:pt x="6717" y="1638"/>
                    <a:pt x="6621" y="1638"/>
                  </a:cubicBezTo>
                  <a:lnTo>
                    <a:pt x="5502" y="1638"/>
                  </a:lnTo>
                  <a:lnTo>
                    <a:pt x="5502" y="1305"/>
                  </a:lnTo>
                  <a:lnTo>
                    <a:pt x="7121" y="1305"/>
                  </a:lnTo>
                  <a:lnTo>
                    <a:pt x="7121" y="6734"/>
                  </a:lnTo>
                  <a:cubicBezTo>
                    <a:pt x="7121" y="6803"/>
                    <a:pt x="7187" y="6871"/>
                    <a:pt x="7276" y="6877"/>
                  </a:cubicBezTo>
                  <a:lnTo>
                    <a:pt x="7276" y="6877"/>
                  </a:lnTo>
                  <a:cubicBezTo>
                    <a:pt x="7365" y="6871"/>
                    <a:pt x="7431" y="6803"/>
                    <a:pt x="7431" y="6734"/>
                  </a:cubicBezTo>
                  <a:lnTo>
                    <a:pt x="7431" y="1138"/>
                  </a:lnTo>
                  <a:cubicBezTo>
                    <a:pt x="7431" y="1055"/>
                    <a:pt x="7377" y="991"/>
                    <a:pt x="7300" y="991"/>
                  </a:cubicBezTo>
                  <a:cubicBezTo>
                    <a:pt x="7289" y="991"/>
                    <a:pt x="7277" y="992"/>
                    <a:pt x="7264" y="995"/>
                  </a:cubicBezTo>
                  <a:lnTo>
                    <a:pt x="5478" y="995"/>
                  </a:lnTo>
                  <a:lnTo>
                    <a:pt x="5478" y="971"/>
                  </a:lnTo>
                  <a:cubicBezTo>
                    <a:pt x="5478" y="805"/>
                    <a:pt x="5359" y="662"/>
                    <a:pt x="5192" y="662"/>
                  </a:cubicBezTo>
                  <a:lnTo>
                    <a:pt x="4502" y="662"/>
                  </a:lnTo>
                  <a:cubicBezTo>
                    <a:pt x="4430" y="221"/>
                    <a:pt x="4073" y="1"/>
                    <a:pt x="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7268758" y="2792542"/>
              <a:ext cx="75208" cy="75342"/>
            </a:xfrm>
            <a:custGeom>
              <a:avLst/>
              <a:gdLst/>
              <a:ahLst/>
              <a:cxnLst/>
              <a:rect l="l" t="t" r="r" b="b"/>
              <a:pathLst>
                <a:path w="2240" h="2244" extrusionOk="0">
                  <a:moveTo>
                    <a:pt x="1287" y="310"/>
                  </a:moveTo>
                  <a:lnTo>
                    <a:pt x="1287" y="810"/>
                  </a:lnTo>
                  <a:cubicBezTo>
                    <a:pt x="1287" y="881"/>
                    <a:pt x="1358" y="953"/>
                    <a:pt x="1453" y="953"/>
                  </a:cubicBezTo>
                  <a:lnTo>
                    <a:pt x="1930" y="953"/>
                  </a:lnTo>
                  <a:lnTo>
                    <a:pt x="1930" y="1286"/>
                  </a:lnTo>
                  <a:lnTo>
                    <a:pt x="1453" y="1286"/>
                  </a:lnTo>
                  <a:cubicBezTo>
                    <a:pt x="1358" y="1286"/>
                    <a:pt x="1287" y="1358"/>
                    <a:pt x="1287" y="1453"/>
                  </a:cubicBezTo>
                  <a:lnTo>
                    <a:pt x="1287" y="1929"/>
                  </a:lnTo>
                  <a:lnTo>
                    <a:pt x="953" y="1929"/>
                  </a:lnTo>
                  <a:lnTo>
                    <a:pt x="953" y="1453"/>
                  </a:lnTo>
                  <a:cubicBezTo>
                    <a:pt x="953" y="1358"/>
                    <a:pt x="882" y="1286"/>
                    <a:pt x="787" y="1286"/>
                  </a:cubicBezTo>
                  <a:lnTo>
                    <a:pt x="310" y="1286"/>
                  </a:lnTo>
                  <a:lnTo>
                    <a:pt x="310" y="953"/>
                  </a:lnTo>
                  <a:lnTo>
                    <a:pt x="787" y="953"/>
                  </a:lnTo>
                  <a:cubicBezTo>
                    <a:pt x="882" y="953"/>
                    <a:pt x="953" y="881"/>
                    <a:pt x="953" y="810"/>
                  </a:cubicBezTo>
                  <a:lnTo>
                    <a:pt x="953" y="310"/>
                  </a:lnTo>
                  <a:close/>
                  <a:moveTo>
                    <a:pt x="787" y="0"/>
                  </a:moveTo>
                  <a:cubicBezTo>
                    <a:pt x="715" y="0"/>
                    <a:pt x="644" y="72"/>
                    <a:pt x="644" y="167"/>
                  </a:cubicBezTo>
                  <a:lnTo>
                    <a:pt x="644" y="643"/>
                  </a:lnTo>
                  <a:lnTo>
                    <a:pt x="144" y="643"/>
                  </a:lnTo>
                  <a:cubicBezTo>
                    <a:pt x="72" y="643"/>
                    <a:pt x="1" y="715"/>
                    <a:pt x="1" y="810"/>
                  </a:cubicBezTo>
                  <a:lnTo>
                    <a:pt x="1" y="1453"/>
                  </a:lnTo>
                  <a:cubicBezTo>
                    <a:pt x="1" y="1524"/>
                    <a:pt x="72" y="1596"/>
                    <a:pt x="144" y="1596"/>
                  </a:cubicBezTo>
                  <a:lnTo>
                    <a:pt x="644" y="1596"/>
                  </a:lnTo>
                  <a:lnTo>
                    <a:pt x="644" y="2096"/>
                  </a:lnTo>
                  <a:cubicBezTo>
                    <a:pt x="644" y="2191"/>
                    <a:pt x="715" y="2239"/>
                    <a:pt x="787" y="2239"/>
                  </a:cubicBezTo>
                  <a:lnTo>
                    <a:pt x="1453" y="2239"/>
                  </a:lnTo>
                  <a:cubicBezTo>
                    <a:pt x="1463" y="2242"/>
                    <a:pt x="1472" y="2243"/>
                    <a:pt x="1481" y="2243"/>
                  </a:cubicBezTo>
                  <a:cubicBezTo>
                    <a:pt x="1542" y="2243"/>
                    <a:pt x="1596" y="2179"/>
                    <a:pt x="1596" y="2096"/>
                  </a:cubicBezTo>
                  <a:lnTo>
                    <a:pt x="1596" y="1596"/>
                  </a:lnTo>
                  <a:lnTo>
                    <a:pt x="2096" y="1596"/>
                  </a:lnTo>
                  <a:cubicBezTo>
                    <a:pt x="2168" y="1596"/>
                    <a:pt x="2239" y="1524"/>
                    <a:pt x="2239" y="1453"/>
                  </a:cubicBezTo>
                  <a:lnTo>
                    <a:pt x="2239" y="810"/>
                  </a:lnTo>
                  <a:cubicBezTo>
                    <a:pt x="2239" y="715"/>
                    <a:pt x="2168" y="643"/>
                    <a:pt x="2096" y="643"/>
                  </a:cubicBezTo>
                  <a:lnTo>
                    <a:pt x="1596" y="643"/>
                  </a:lnTo>
                  <a:lnTo>
                    <a:pt x="1596" y="167"/>
                  </a:lnTo>
                  <a:cubicBezTo>
                    <a:pt x="1596" y="72"/>
                    <a:pt x="1525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9"/>
            <p:cNvSpPr/>
            <p:nvPr/>
          </p:nvSpPr>
          <p:spPr>
            <a:xfrm>
              <a:off x="7300755" y="2734155"/>
              <a:ext cx="10408" cy="10442"/>
            </a:xfrm>
            <a:custGeom>
              <a:avLst/>
              <a:gdLst/>
              <a:ahLst/>
              <a:cxnLst/>
              <a:rect l="l" t="t" r="r" b="b"/>
              <a:pathLst>
                <a:path w="310" h="311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62" y="310"/>
                    <a:pt x="310" y="239"/>
                    <a:pt x="310" y="144"/>
                  </a:cubicBezTo>
                  <a:cubicBezTo>
                    <a:pt x="310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7313547" y="2897128"/>
              <a:ext cx="74369" cy="10576"/>
            </a:xfrm>
            <a:custGeom>
              <a:avLst/>
              <a:gdLst/>
              <a:ahLst/>
              <a:cxnLst/>
              <a:rect l="l" t="t" r="r" b="b"/>
              <a:pathLst>
                <a:path w="2215" h="315" extrusionOk="0">
                  <a:moveTo>
                    <a:pt x="154" y="0"/>
                  </a:moveTo>
                  <a:cubicBezTo>
                    <a:pt x="78" y="0"/>
                    <a:pt x="24" y="62"/>
                    <a:pt x="24" y="124"/>
                  </a:cubicBezTo>
                  <a:cubicBezTo>
                    <a:pt x="0" y="219"/>
                    <a:pt x="72" y="315"/>
                    <a:pt x="167" y="315"/>
                  </a:cubicBezTo>
                  <a:lnTo>
                    <a:pt x="2048" y="315"/>
                  </a:lnTo>
                  <a:cubicBezTo>
                    <a:pt x="2144" y="315"/>
                    <a:pt x="2191" y="243"/>
                    <a:pt x="2215" y="172"/>
                  </a:cubicBezTo>
                  <a:cubicBezTo>
                    <a:pt x="2215" y="86"/>
                    <a:pt x="2158" y="1"/>
                    <a:pt x="2078" y="1"/>
                  </a:cubicBezTo>
                  <a:cubicBezTo>
                    <a:pt x="2068" y="1"/>
                    <a:pt x="2058" y="2"/>
                    <a:pt x="2048" y="5"/>
                  </a:cubicBezTo>
                  <a:lnTo>
                    <a:pt x="191" y="5"/>
                  </a:lnTo>
                  <a:cubicBezTo>
                    <a:pt x="178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7313547" y="2918750"/>
              <a:ext cx="74369" cy="10543"/>
            </a:xfrm>
            <a:custGeom>
              <a:avLst/>
              <a:gdLst/>
              <a:ahLst/>
              <a:cxnLst/>
              <a:rect l="l" t="t" r="r" b="b"/>
              <a:pathLst>
                <a:path w="2215" h="314" extrusionOk="0">
                  <a:moveTo>
                    <a:pt x="2078" y="0"/>
                  </a:moveTo>
                  <a:cubicBezTo>
                    <a:pt x="2068" y="0"/>
                    <a:pt x="2058" y="1"/>
                    <a:pt x="2048" y="4"/>
                  </a:cubicBezTo>
                  <a:lnTo>
                    <a:pt x="191" y="4"/>
                  </a:lnTo>
                  <a:cubicBezTo>
                    <a:pt x="95" y="4"/>
                    <a:pt x="24" y="52"/>
                    <a:pt x="24" y="123"/>
                  </a:cubicBezTo>
                  <a:cubicBezTo>
                    <a:pt x="0" y="218"/>
                    <a:pt x="72" y="314"/>
                    <a:pt x="167" y="314"/>
                  </a:cubicBezTo>
                  <a:lnTo>
                    <a:pt x="2048" y="314"/>
                  </a:lnTo>
                  <a:cubicBezTo>
                    <a:pt x="2144" y="314"/>
                    <a:pt x="2191" y="242"/>
                    <a:pt x="2215" y="171"/>
                  </a:cubicBezTo>
                  <a:cubicBezTo>
                    <a:pt x="2215" y="85"/>
                    <a:pt x="2158" y="0"/>
                    <a:pt x="2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7313547" y="2962734"/>
              <a:ext cx="74369" cy="10543"/>
            </a:xfrm>
            <a:custGeom>
              <a:avLst/>
              <a:gdLst/>
              <a:ahLst/>
              <a:cxnLst/>
              <a:rect l="l" t="t" r="r" b="b"/>
              <a:pathLst>
                <a:path w="2215" h="314" extrusionOk="0">
                  <a:moveTo>
                    <a:pt x="2078" y="0"/>
                  </a:moveTo>
                  <a:cubicBezTo>
                    <a:pt x="2068" y="0"/>
                    <a:pt x="2058" y="1"/>
                    <a:pt x="2048" y="4"/>
                  </a:cubicBezTo>
                  <a:lnTo>
                    <a:pt x="191" y="4"/>
                  </a:lnTo>
                  <a:cubicBezTo>
                    <a:pt x="95" y="4"/>
                    <a:pt x="24" y="51"/>
                    <a:pt x="24" y="147"/>
                  </a:cubicBezTo>
                  <a:cubicBezTo>
                    <a:pt x="0" y="218"/>
                    <a:pt x="72" y="313"/>
                    <a:pt x="167" y="313"/>
                  </a:cubicBezTo>
                  <a:lnTo>
                    <a:pt x="2048" y="313"/>
                  </a:lnTo>
                  <a:cubicBezTo>
                    <a:pt x="2144" y="313"/>
                    <a:pt x="2191" y="242"/>
                    <a:pt x="2215" y="170"/>
                  </a:cubicBezTo>
                  <a:cubicBezTo>
                    <a:pt x="2215" y="85"/>
                    <a:pt x="2158" y="0"/>
                    <a:pt x="2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9"/>
            <p:cNvSpPr/>
            <p:nvPr/>
          </p:nvSpPr>
          <p:spPr>
            <a:xfrm>
              <a:off x="7313547" y="2984289"/>
              <a:ext cx="74369" cy="10576"/>
            </a:xfrm>
            <a:custGeom>
              <a:avLst/>
              <a:gdLst/>
              <a:ahLst/>
              <a:cxnLst/>
              <a:rect l="l" t="t" r="r" b="b"/>
              <a:pathLst>
                <a:path w="2215" h="315" extrusionOk="0">
                  <a:moveTo>
                    <a:pt x="154" y="0"/>
                  </a:moveTo>
                  <a:cubicBezTo>
                    <a:pt x="78" y="0"/>
                    <a:pt x="24" y="62"/>
                    <a:pt x="24" y="124"/>
                  </a:cubicBezTo>
                  <a:cubicBezTo>
                    <a:pt x="0" y="219"/>
                    <a:pt x="72" y="314"/>
                    <a:pt x="167" y="314"/>
                  </a:cubicBezTo>
                  <a:lnTo>
                    <a:pt x="2048" y="314"/>
                  </a:lnTo>
                  <a:cubicBezTo>
                    <a:pt x="2144" y="314"/>
                    <a:pt x="2191" y="243"/>
                    <a:pt x="2215" y="171"/>
                  </a:cubicBezTo>
                  <a:cubicBezTo>
                    <a:pt x="2215" y="86"/>
                    <a:pt x="2158" y="1"/>
                    <a:pt x="2078" y="1"/>
                  </a:cubicBezTo>
                  <a:cubicBezTo>
                    <a:pt x="2068" y="1"/>
                    <a:pt x="2058" y="2"/>
                    <a:pt x="2048" y="5"/>
                  </a:cubicBezTo>
                  <a:lnTo>
                    <a:pt x="191" y="5"/>
                  </a:lnTo>
                  <a:cubicBezTo>
                    <a:pt x="178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7224775" y="3016420"/>
              <a:ext cx="102404" cy="10408"/>
            </a:xfrm>
            <a:custGeom>
              <a:avLst/>
              <a:gdLst/>
              <a:ahLst/>
              <a:cxnLst/>
              <a:rect l="l" t="t" r="r" b="b"/>
              <a:pathLst>
                <a:path w="3050" h="310" extrusionOk="0">
                  <a:moveTo>
                    <a:pt x="168" y="0"/>
                  </a:moveTo>
                  <a:cubicBezTo>
                    <a:pt x="96" y="0"/>
                    <a:pt x="25" y="72"/>
                    <a:pt x="1" y="143"/>
                  </a:cubicBezTo>
                  <a:cubicBezTo>
                    <a:pt x="1" y="238"/>
                    <a:pt x="72" y="310"/>
                    <a:pt x="168" y="310"/>
                  </a:cubicBezTo>
                  <a:lnTo>
                    <a:pt x="2882" y="310"/>
                  </a:lnTo>
                  <a:cubicBezTo>
                    <a:pt x="2954" y="310"/>
                    <a:pt x="3025" y="262"/>
                    <a:pt x="3025" y="191"/>
                  </a:cubicBezTo>
                  <a:cubicBezTo>
                    <a:pt x="3049" y="96"/>
                    <a:pt x="2978" y="0"/>
                    <a:pt x="2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7337519" y="3016420"/>
              <a:ext cx="50396" cy="10408"/>
            </a:xfrm>
            <a:custGeom>
              <a:avLst/>
              <a:gdLst/>
              <a:ahLst/>
              <a:cxnLst/>
              <a:rect l="l" t="t" r="r" b="b"/>
              <a:pathLst>
                <a:path w="1501" h="310" extrusionOk="0">
                  <a:moveTo>
                    <a:pt x="167" y="0"/>
                  </a:moveTo>
                  <a:cubicBezTo>
                    <a:pt x="96" y="0"/>
                    <a:pt x="24" y="72"/>
                    <a:pt x="24" y="143"/>
                  </a:cubicBezTo>
                  <a:cubicBezTo>
                    <a:pt x="1" y="238"/>
                    <a:pt x="72" y="310"/>
                    <a:pt x="167" y="310"/>
                  </a:cubicBezTo>
                  <a:lnTo>
                    <a:pt x="1334" y="310"/>
                  </a:lnTo>
                  <a:cubicBezTo>
                    <a:pt x="1406" y="310"/>
                    <a:pt x="1477" y="262"/>
                    <a:pt x="1501" y="191"/>
                  </a:cubicBezTo>
                  <a:cubicBezTo>
                    <a:pt x="1501" y="96"/>
                    <a:pt x="1430" y="0"/>
                    <a:pt x="1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7224775" y="2886888"/>
              <a:ext cx="80009" cy="53586"/>
            </a:xfrm>
            <a:custGeom>
              <a:avLst/>
              <a:gdLst/>
              <a:ahLst/>
              <a:cxnLst/>
              <a:rect l="l" t="t" r="r" b="b"/>
              <a:pathLst>
                <a:path w="2383" h="1596" extrusionOk="0">
                  <a:moveTo>
                    <a:pt x="1311" y="310"/>
                  </a:moveTo>
                  <a:lnTo>
                    <a:pt x="1311" y="643"/>
                  </a:lnTo>
                  <a:cubicBezTo>
                    <a:pt x="1263" y="596"/>
                    <a:pt x="1239" y="524"/>
                    <a:pt x="1144" y="524"/>
                  </a:cubicBezTo>
                  <a:cubicBezTo>
                    <a:pt x="1001" y="524"/>
                    <a:pt x="930" y="691"/>
                    <a:pt x="1025" y="786"/>
                  </a:cubicBezTo>
                  <a:lnTo>
                    <a:pt x="1311" y="1096"/>
                  </a:lnTo>
                  <a:lnTo>
                    <a:pt x="1311" y="1263"/>
                  </a:lnTo>
                  <a:lnTo>
                    <a:pt x="334" y="1263"/>
                  </a:lnTo>
                  <a:lnTo>
                    <a:pt x="310" y="310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1" y="143"/>
                  </a:cubicBezTo>
                  <a:lnTo>
                    <a:pt x="1" y="1429"/>
                  </a:lnTo>
                  <a:cubicBezTo>
                    <a:pt x="1" y="1524"/>
                    <a:pt x="72" y="1596"/>
                    <a:pt x="168" y="1596"/>
                  </a:cubicBezTo>
                  <a:lnTo>
                    <a:pt x="1454" y="1596"/>
                  </a:lnTo>
                  <a:cubicBezTo>
                    <a:pt x="1549" y="1596"/>
                    <a:pt x="1620" y="1524"/>
                    <a:pt x="1620" y="1429"/>
                  </a:cubicBezTo>
                  <a:lnTo>
                    <a:pt x="1620" y="1143"/>
                  </a:lnTo>
                  <a:lnTo>
                    <a:pt x="2335" y="477"/>
                  </a:lnTo>
                  <a:cubicBezTo>
                    <a:pt x="2358" y="429"/>
                    <a:pt x="2382" y="405"/>
                    <a:pt x="2382" y="358"/>
                  </a:cubicBezTo>
                  <a:cubicBezTo>
                    <a:pt x="2382" y="262"/>
                    <a:pt x="2311" y="191"/>
                    <a:pt x="2216" y="191"/>
                  </a:cubicBezTo>
                  <a:cubicBezTo>
                    <a:pt x="2192" y="191"/>
                    <a:pt x="2144" y="215"/>
                    <a:pt x="2120" y="238"/>
                  </a:cubicBezTo>
                  <a:lnTo>
                    <a:pt x="1620" y="715"/>
                  </a:lnTo>
                  <a:lnTo>
                    <a:pt x="1620" y="143"/>
                  </a:lnTo>
                  <a:cubicBezTo>
                    <a:pt x="1620" y="72"/>
                    <a:pt x="1549" y="0"/>
                    <a:pt x="1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7224775" y="2951654"/>
              <a:ext cx="80009" cy="53586"/>
            </a:xfrm>
            <a:custGeom>
              <a:avLst/>
              <a:gdLst/>
              <a:ahLst/>
              <a:cxnLst/>
              <a:rect l="l" t="t" r="r" b="b"/>
              <a:pathLst>
                <a:path w="2383" h="1596" extrusionOk="0">
                  <a:moveTo>
                    <a:pt x="1311" y="310"/>
                  </a:moveTo>
                  <a:lnTo>
                    <a:pt x="1311" y="643"/>
                  </a:lnTo>
                  <a:cubicBezTo>
                    <a:pt x="1263" y="619"/>
                    <a:pt x="1239" y="548"/>
                    <a:pt x="1144" y="548"/>
                  </a:cubicBezTo>
                  <a:cubicBezTo>
                    <a:pt x="1001" y="548"/>
                    <a:pt x="930" y="691"/>
                    <a:pt x="1025" y="810"/>
                  </a:cubicBezTo>
                  <a:lnTo>
                    <a:pt x="1311" y="1096"/>
                  </a:lnTo>
                  <a:lnTo>
                    <a:pt x="1311" y="1286"/>
                  </a:lnTo>
                  <a:lnTo>
                    <a:pt x="334" y="1286"/>
                  </a:lnTo>
                  <a:lnTo>
                    <a:pt x="334" y="310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453"/>
                  </a:lnTo>
                  <a:cubicBezTo>
                    <a:pt x="1" y="1524"/>
                    <a:pt x="72" y="1596"/>
                    <a:pt x="168" y="1596"/>
                  </a:cubicBezTo>
                  <a:lnTo>
                    <a:pt x="1454" y="1596"/>
                  </a:lnTo>
                  <a:cubicBezTo>
                    <a:pt x="1549" y="1596"/>
                    <a:pt x="1620" y="1524"/>
                    <a:pt x="1620" y="1453"/>
                  </a:cubicBezTo>
                  <a:lnTo>
                    <a:pt x="1620" y="1143"/>
                  </a:lnTo>
                  <a:lnTo>
                    <a:pt x="2335" y="477"/>
                  </a:lnTo>
                  <a:cubicBezTo>
                    <a:pt x="2358" y="453"/>
                    <a:pt x="2382" y="405"/>
                    <a:pt x="2382" y="358"/>
                  </a:cubicBezTo>
                  <a:cubicBezTo>
                    <a:pt x="2382" y="262"/>
                    <a:pt x="2311" y="215"/>
                    <a:pt x="2239" y="215"/>
                  </a:cubicBezTo>
                  <a:cubicBezTo>
                    <a:pt x="2225" y="208"/>
                    <a:pt x="2211" y="205"/>
                    <a:pt x="2198" y="205"/>
                  </a:cubicBezTo>
                  <a:cubicBezTo>
                    <a:pt x="2166" y="205"/>
                    <a:pt x="2137" y="222"/>
                    <a:pt x="2120" y="238"/>
                  </a:cubicBezTo>
                  <a:lnTo>
                    <a:pt x="1620" y="715"/>
                  </a:lnTo>
                  <a:lnTo>
                    <a:pt x="1620" y="167"/>
                  </a:lnTo>
                  <a:cubicBezTo>
                    <a:pt x="1620" y="72"/>
                    <a:pt x="1549" y="0"/>
                    <a:pt x="1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49"/>
          <p:cNvGrpSpPr/>
          <p:nvPr/>
        </p:nvGrpSpPr>
        <p:grpSpPr>
          <a:xfrm>
            <a:off x="7094941" y="2916856"/>
            <a:ext cx="352638" cy="359017"/>
            <a:chOff x="5565666" y="3856769"/>
            <a:chExt cx="352638" cy="359017"/>
          </a:xfrm>
        </p:grpSpPr>
        <p:sp>
          <p:nvSpPr>
            <p:cNvPr id="1046" name="Google Shape;1046;p49"/>
            <p:cNvSpPr/>
            <p:nvPr/>
          </p:nvSpPr>
          <p:spPr>
            <a:xfrm>
              <a:off x="5565666" y="3894440"/>
              <a:ext cx="163141" cy="321346"/>
            </a:xfrm>
            <a:custGeom>
              <a:avLst/>
              <a:gdLst/>
              <a:ahLst/>
              <a:cxnLst/>
              <a:rect l="l" t="t" r="r" b="b"/>
              <a:pathLst>
                <a:path w="4859" h="9571" extrusionOk="0">
                  <a:moveTo>
                    <a:pt x="1778" y="798"/>
                  </a:moveTo>
                  <a:cubicBezTo>
                    <a:pt x="1937" y="798"/>
                    <a:pt x="2101" y="907"/>
                    <a:pt x="2144" y="1093"/>
                  </a:cubicBezTo>
                  <a:lnTo>
                    <a:pt x="2525" y="3165"/>
                  </a:lnTo>
                  <a:cubicBezTo>
                    <a:pt x="2358" y="3022"/>
                    <a:pt x="2120" y="2927"/>
                    <a:pt x="1882" y="2927"/>
                  </a:cubicBezTo>
                  <a:cubicBezTo>
                    <a:pt x="1538" y="1176"/>
                    <a:pt x="1492" y="944"/>
                    <a:pt x="1494" y="944"/>
                  </a:cubicBezTo>
                  <a:lnTo>
                    <a:pt x="1494" y="944"/>
                  </a:lnTo>
                  <a:cubicBezTo>
                    <a:pt x="1495" y="944"/>
                    <a:pt x="1502" y="974"/>
                    <a:pt x="1503" y="974"/>
                  </a:cubicBezTo>
                  <a:cubicBezTo>
                    <a:pt x="1504" y="974"/>
                    <a:pt x="1504" y="968"/>
                    <a:pt x="1501" y="950"/>
                  </a:cubicBezTo>
                  <a:cubicBezTo>
                    <a:pt x="1568" y="846"/>
                    <a:pt x="1672" y="798"/>
                    <a:pt x="1778" y="798"/>
                  </a:cubicBezTo>
                  <a:close/>
                  <a:moveTo>
                    <a:pt x="4502" y="8594"/>
                  </a:moveTo>
                  <a:lnTo>
                    <a:pt x="4502" y="9261"/>
                  </a:lnTo>
                  <a:lnTo>
                    <a:pt x="1525" y="9261"/>
                  </a:lnTo>
                  <a:lnTo>
                    <a:pt x="1525" y="8594"/>
                  </a:lnTo>
                  <a:close/>
                  <a:moveTo>
                    <a:pt x="788" y="0"/>
                  </a:moveTo>
                  <a:cubicBezTo>
                    <a:pt x="733" y="0"/>
                    <a:pt x="677" y="7"/>
                    <a:pt x="620" y="21"/>
                  </a:cubicBezTo>
                  <a:cubicBezTo>
                    <a:pt x="263" y="69"/>
                    <a:pt x="1" y="426"/>
                    <a:pt x="48" y="783"/>
                  </a:cubicBezTo>
                  <a:lnTo>
                    <a:pt x="287" y="2427"/>
                  </a:lnTo>
                  <a:cubicBezTo>
                    <a:pt x="316" y="2486"/>
                    <a:pt x="371" y="2513"/>
                    <a:pt x="427" y="2513"/>
                  </a:cubicBezTo>
                  <a:cubicBezTo>
                    <a:pt x="504" y="2513"/>
                    <a:pt x="582" y="2462"/>
                    <a:pt x="596" y="2379"/>
                  </a:cubicBezTo>
                  <a:lnTo>
                    <a:pt x="358" y="736"/>
                  </a:lnTo>
                  <a:cubicBezTo>
                    <a:pt x="334" y="545"/>
                    <a:pt x="477" y="355"/>
                    <a:pt x="668" y="331"/>
                  </a:cubicBezTo>
                  <a:cubicBezTo>
                    <a:pt x="700" y="324"/>
                    <a:pt x="731" y="320"/>
                    <a:pt x="761" y="320"/>
                  </a:cubicBezTo>
                  <a:cubicBezTo>
                    <a:pt x="934" y="320"/>
                    <a:pt x="1075" y="430"/>
                    <a:pt x="1096" y="591"/>
                  </a:cubicBezTo>
                  <a:lnTo>
                    <a:pt x="1096" y="591"/>
                  </a:lnTo>
                  <a:cubicBezTo>
                    <a:pt x="1096" y="590"/>
                    <a:pt x="1095" y="589"/>
                    <a:pt x="1095" y="589"/>
                  </a:cubicBezTo>
                  <a:lnTo>
                    <a:pt x="1095" y="589"/>
                  </a:lnTo>
                  <a:cubicBezTo>
                    <a:pt x="1095" y="589"/>
                    <a:pt x="1096" y="594"/>
                    <a:pt x="1096" y="594"/>
                  </a:cubicBezTo>
                  <a:cubicBezTo>
                    <a:pt x="1096" y="594"/>
                    <a:pt x="1096" y="594"/>
                    <a:pt x="1096" y="593"/>
                  </a:cubicBezTo>
                  <a:cubicBezTo>
                    <a:pt x="1096" y="592"/>
                    <a:pt x="1096" y="592"/>
                    <a:pt x="1096" y="591"/>
                  </a:cubicBezTo>
                  <a:lnTo>
                    <a:pt x="1096" y="591"/>
                  </a:lnTo>
                  <a:cubicBezTo>
                    <a:pt x="1103" y="614"/>
                    <a:pt x="1166" y="882"/>
                    <a:pt x="1573" y="3046"/>
                  </a:cubicBezTo>
                  <a:cubicBezTo>
                    <a:pt x="1430" y="3141"/>
                    <a:pt x="1382" y="3355"/>
                    <a:pt x="1453" y="3522"/>
                  </a:cubicBezTo>
                  <a:cubicBezTo>
                    <a:pt x="2358" y="5427"/>
                    <a:pt x="2073" y="4927"/>
                    <a:pt x="2716" y="5951"/>
                  </a:cubicBezTo>
                  <a:cubicBezTo>
                    <a:pt x="2746" y="5997"/>
                    <a:pt x="2807" y="6023"/>
                    <a:pt x="2865" y="6023"/>
                  </a:cubicBezTo>
                  <a:cubicBezTo>
                    <a:pt x="2897" y="6023"/>
                    <a:pt x="2928" y="6016"/>
                    <a:pt x="2954" y="5999"/>
                  </a:cubicBezTo>
                  <a:cubicBezTo>
                    <a:pt x="3025" y="5951"/>
                    <a:pt x="3025" y="5856"/>
                    <a:pt x="3001" y="5784"/>
                  </a:cubicBezTo>
                  <a:cubicBezTo>
                    <a:pt x="2335" y="4736"/>
                    <a:pt x="2668" y="5427"/>
                    <a:pt x="1739" y="3403"/>
                  </a:cubicBezTo>
                  <a:cubicBezTo>
                    <a:pt x="1715" y="3355"/>
                    <a:pt x="1739" y="3308"/>
                    <a:pt x="1787" y="3284"/>
                  </a:cubicBezTo>
                  <a:cubicBezTo>
                    <a:pt x="1830" y="3272"/>
                    <a:pt x="1875" y="3266"/>
                    <a:pt x="1920" y="3266"/>
                  </a:cubicBezTo>
                  <a:cubicBezTo>
                    <a:pt x="2049" y="3266"/>
                    <a:pt x="2181" y="3315"/>
                    <a:pt x="2287" y="3403"/>
                  </a:cubicBezTo>
                  <a:cubicBezTo>
                    <a:pt x="2525" y="3617"/>
                    <a:pt x="2716" y="3879"/>
                    <a:pt x="2835" y="4165"/>
                  </a:cubicBezTo>
                  <a:cubicBezTo>
                    <a:pt x="3240" y="4832"/>
                    <a:pt x="3216" y="4832"/>
                    <a:pt x="3287" y="4856"/>
                  </a:cubicBezTo>
                  <a:cubicBezTo>
                    <a:pt x="3621" y="5070"/>
                    <a:pt x="3930" y="5356"/>
                    <a:pt x="4144" y="5713"/>
                  </a:cubicBezTo>
                  <a:cubicBezTo>
                    <a:pt x="4359" y="6165"/>
                    <a:pt x="4406" y="6689"/>
                    <a:pt x="4264" y="7189"/>
                  </a:cubicBezTo>
                  <a:lnTo>
                    <a:pt x="4144" y="8309"/>
                  </a:lnTo>
                  <a:lnTo>
                    <a:pt x="1930" y="8309"/>
                  </a:lnTo>
                  <a:cubicBezTo>
                    <a:pt x="2168" y="7285"/>
                    <a:pt x="2001" y="6237"/>
                    <a:pt x="1477" y="5356"/>
                  </a:cubicBezTo>
                  <a:cubicBezTo>
                    <a:pt x="1025" y="4665"/>
                    <a:pt x="763" y="3879"/>
                    <a:pt x="691" y="3069"/>
                  </a:cubicBezTo>
                  <a:cubicBezTo>
                    <a:pt x="691" y="3008"/>
                    <a:pt x="620" y="2946"/>
                    <a:pt x="554" y="2946"/>
                  </a:cubicBezTo>
                  <a:cubicBezTo>
                    <a:pt x="544" y="2946"/>
                    <a:pt x="534" y="2947"/>
                    <a:pt x="525" y="2950"/>
                  </a:cubicBezTo>
                  <a:cubicBezTo>
                    <a:pt x="429" y="2950"/>
                    <a:pt x="382" y="3046"/>
                    <a:pt x="382" y="3117"/>
                  </a:cubicBezTo>
                  <a:cubicBezTo>
                    <a:pt x="453" y="3974"/>
                    <a:pt x="739" y="4808"/>
                    <a:pt x="1215" y="5499"/>
                  </a:cubicBezTo>
                  <a:cubicBezTo>
                    <a:pt x="1692" y="6356"/>
                    <a:pt x="1834" y="7356"/>
                    <a:pt x="1620" y="8309"/>
                  </a:cubicBezTo>
                  <a:lnTo>
                    <a:pt x="1382" y="8309"/>
                  </a:lnTo>
                  <a:cubicBezTo>
                    <a:pt x="1287" y="8309"/>
                    <a:pt x="1215" y="8452"/>
                    <a:pt x="1215" y="8452"/>
                  </a:cubicBezTo>
                  <a:lnTo>
                    <a:pt x="1215" y="9428"/>
                  </a:lnTo>
                  <a:cubicBezTo>
                    <a:pt x="1215" y="9499"/>
                    <a:pt x="1287" y="9571"/>
                    <a:pt x="1382" y="9571"/>
                  </a:cubicBezTo>
                  <a:lnTo>
                    <a:pt x="4668" y="9571"/>
                  </a:lnTo>
                  <a:cubicBezTo>
                    <a:pt x="4764" y="9571"/>
                    <a:pt x="4835" y="9499"/>
                    <a:pt x="4835" y="9428"/>
                  </a:cubicBezTo>
                  <a:lnTo>
                    <a:pt x="4835" y="8428"/>
                  </a:lnTo>
                  <a:cubicBezTo>
                    <a:pt x="4835" y="8356"/>
                    <a:pt x="4764" y="8285"/>
                    <a:pt x="4668" y="8285"/>
                  </a:cubicBezTo>
                  <a:lnTo>
                    <a:pt x="4668" y="8261"/>
                  </a:lnTo>
                  <a:lnTo>
                    <a:pt x="4454" y="8261"/>
                  </a:lnTo>
                  <a:lnTo>
                    <a:pt x="4573" y="7213"/>
                  </a:lnTo>
                  <a:cubicBezTo>
                    <a:pt x="4859" y="6189"/>
                    <a:pt x="4406" y="5094"/>
                    <a:pt x="3478" y="4594"/>
                  </a:cubicBezTo>
                  <a:cubicBezTo>
                    <a:pt x="3120" y="3998"/>
                    <a:pt x="3263" y="4260"/>
                    <a:pt x="2954" y="3712"/>
                  </a:cubicBezTo>
                  <a:lnTo>
                    <a:pt x="2454" y="1021"/>
                  </a:lnTo>
                  <a:cubicBezTo>
                    <a:pt x="2386" y="698"/>
                    <a:pt x="2098" y="484"/>
                    <a:pt x="1792" y="484"/>
                  </a:cubicBezTo>
                  <a:cubicBezTo>
                    <a:pt x="1670" y="484"/>
                    <a:pt x="1545" y="518"/>
                    <a:pt x="1430" y="593"/>
                  </a:cubicBezTo>
                  <a:cubicBezTo>
                    <a:pt x="1430" y="569"/>
                    <a:pt x="1430" y="545"/>
                    <a:pt x="1430" y="521"/>
                  </a:cubicBezTo>
                  <a:cubicBezTo>
                    <a:pt x="1349" y="218"/>
                    <a:pt x="1096" y="0"/>
                    <a:pt x="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5754357" y="3894339"/>
              <a:ext cx="163947" cy="321447"/>
            </a:xfrm>
            <a:custGeom>
              <a:avLst/>
              <a:gdLst/>
              <a:ahLst/>
              <a:cxnLst/>
              <a:rect l="l" t="t" r="r" b="b"/>
              <a:pathLst>
                <a:path w="4883" h="9574" extrusionOk="0">
                  <a:moveTo>
                    <a:pt x="3089" y="801"/>
                  </a:moveTo>
                  <a:cubicBezTo>
                    <a:pt x="3197" y="801"/>
                    <a:pt x="3307" y="849"/>
                    <a:pt x="3383" y="953"/>
                  </a:cubicBezTo>
                  <a:lnTo>
                    <a:pt x="3002" y="2930"/>
                  </a:lnTo>
                  <a:cubicBezTo>
                    <a:pt x="2763" y="2930"/>
                    <a:pt x="2525" y="3025"/>
                    <a:pt x="2335" y="3168"/>
                  </a:cubicBezTo>
                  <a:lnTo>
                    <a:pt x="2740" y="1096"/>
                  </a:lnTo>
                  <a:cubicBezTo>
                    <a:pt x="2768" y="910"/>
                    <a:pt x="2926" y="801"/>
                    <a:pt x="3089" y="801"/>
                  </a:cubicBezTo>
                  <a:close/>
                  <a:moveTo>
                    <a:pt x="4132" y="320"/>
                  </a:moveTo>
                  <a:cubicBezTo>
                    <a:pt x="4343" y="320"/>
                    <a:pt x="4553" y="478"/>
                    <a:pt x="4526" y="739"/>
                  </a:cubicBezTo>
                  <a:cubicBezTo>
                    <a:pt x="4176" y="3164"/>
                    <a:pt x="4147" y="3264"/>
                    <a:pt x="4145" y="3264"/>
                  </a:cubicBezTo>
                  <a:cubicBezTo>
                    <a:pt x="4145" y="3264"/>
                    <a:pt x="4145" y="3263"/>
                    <a:pt x="4145" y="3263"/>
                  </a:cubicBezTo>
                  <a:cubicBezTo>
                    <a:pt x="4097" y="3858"/>
                    <a:pt x="4002" y="4311"/>
                    <a:pt x="3406" y="5335"/>
                  </a:cubicBezTo>
                  <a:cubicBezTo>
                    <a:pt x="2883" y="6216"/>
                    <a:pt x="2716" y="7264"/>
                    <a:pt x="2954" y="8288"/>
                  </a:cubicBezTo>
                  <a:lnTo>
                    <a:pt x="2001" y="8288"/>
                  </a:lnTo>
                  <a:cubicBezTo>
                    <a:pt x="1992" y="8285"/>
                    <a:pt x="1982" y="8283"/>
                    <a:pt x="1973" y="8283"/>
                  </a:cubicBezTo>
                  <a:cubicBezTo>
                    <a:pt x="1912" y="8283"/>
                    <a:pt x="1855" y="8345"/>
                    <a:pt x="1835" y="8407"/>
                  </a:cubicBezTo>
                  <a:cubicBezTo>
                    <a:pt x="1835" y="8502"/>
                    <a:pt x="1906" y="8597"/>
                    <a:pt x="2001" y="8597"/>
                  </a:cubicBezTo>
                  <a:lnTo>
                    <a:pt x="3335" y="8597"/>
                  </a:lnTo>
                  <a:lnTo>
                    <a:pt x="3335" y="9264"/>
                  </a:lnTo>
                  <a:lnTo>
                    <a:pt x="358" y="9264"/>
                  </a:lnTo>
                  <a:lnTo>
                    <a:pt x="358" y="8597"/>
                  </a:lnTo>
                  <a:lnTo>
                    <a:pt x="1311" y="8597"/>
                  </a:lnTo>
                  <a:cubicBezTo>
                    <a:pt x="1382" y="8597"/>
                    <a:pt x="1454" y="8526"/>
                    <a:pt x="1477" y="8455"/>
                  </a:cubicBezTo>
                  <a:cubicBezTo>
                    <a:pt x="1477" y="8369"/>
                    <a:pt x="1420" y="8284"/>
                    <a:pt x="1340" y="8284"/>
                  </a:cubicBezTo>
                  <a:cubicBezTo>
                    <a:pt x="1331" y="8284"/>
                    <a:pt x="1321" y="8285"/>
                    <a:pt x="1311" y="8288"/>
                  </a:cubicBezTo>
                  <a:lnTo>
                    <a:pt x="739" y="8288"/>
                  </a:lnTo>
                  <a:cubicBezTo>
                    <a:pt x="596" y="7121"/>
                    <a:pt x="596" y="7169"/>
                    <a:pt x="596" y="7145"/>
                  </a:cubicBezTo>
                  <a:cubicBezTo>
                    <a:pt x="453" y="6668"/>
                    <a:pt x="501" y="6145"/>
                    <a:pt x="739" y="5692"/>
                  </a:cubicBezTo>
                  <a:cubicBezTo>
                    <a:pt x="954" y="5359"/>
                    <a:pt x="1239" y="5049"/>
                    <a:pt x="1597" y="4859"/>
                  </a:cubicBezTo>
                  <a:cubicBezTo>
                    <a:pt x="1668" y="4835"/>
                    <a:pt x="1620" y="4835"/>
                    <a:pt x="2025" y="4168"/>
                  </a:cubicBezTo>
                  <a:cubicBezTo>
                    <a:pt x="2168" y="3858"/>
                    <a:pt x="2359" y="3596"/>
                    <a:pt x="2573" y="3382"/>
                  </a:cubicBezTo>
                  <a:cubicBezTo>
                    <a:pt x="2691" y="3296"/>
                    <a:pt x="2833" y="3259"/>
                    <a:pt x="2947" y="3259"/>
                  </a:cubicBezTo>
                  <a:cubicBezTo>
                    <a:pt x="3087" y="3259"/>
                    <a:pt x="3184" y="3314"/>
                    <a:pt x="3145" y="3406"/>
                  </a:cubicBezTo>
                  <a:cubicBezTo>
                    <a:pt x="2382" y="5001"/>
                    <a:pt x="2430" y="4954"/>
                    <a:pt x="2359" y="5049"/>
                  </a:cubicBezTo>
                  <a:lnTo>
                    <a:pt x="1882" y="5787"/>
                  </a:lnTo>
                  <a:cubicBezTo>
                    <a:pt x="1835" y="5859"/>
                    <a:pt x="1859" y="5930"/>
                    <a:pt x="1906" y="5978"/>
                  </a:cubicBezTo>
                  <a:cubicBezTo>
                    <a:pt x="1939" y="6011"/>
                    <a:pt x="1983" y="6029"/>
                    <a:pt x="2024" y="6029"/>
                  </a:cubicBezTo>
                  <a:cubicBezTo>
                    <a:pt x="2073" y="6029"/>
                    <a:pt x="2119" y="6005"/>
                    <a:pt x="2144" y="5954"/>
                  </a:cubicBezTo>
                  <a:cubicBezTo>
                    <a:pt x="2930" y="4692"/>
                    <a:pt x="2382" y="5716"/>
                    <a:pt x="3430" y="3525"/>
                  </a:cubicBezTo>
                  <a:cubicBezTo>
                    <a:pt x="3502" y="3358"/>
                    <a:pt x="3454" y="3168"/>
                    <a:pt x="3311" y="3049"/>
                  </a:cubicBezTo>
                  <a:cubicBezTo>
                    <a:pt x="3742" y="759"/>
                    <a:pt x="3770" y="592"/>
                    <a:pt x="3767" y="592"/>
                  </a:cubicBezTo>
                  <a:lnTo>
                    <a:pt x="3767" y="592"/>
                  </a:lnTo>
                  <a:cubicBezTo>
                    <a:pt x="3766" y="592"/>
                    <a:pt x="3765" y="597"/>
                    <a:pt x="3764" y="597"/>
                  </a:cubicBezTo>
                  <a:cubicBezTo>
                    <a:pt x="3764" y="597"/>
                    <a:pt x="3764" y="597"/>
                    <a:pt x="3764" y="596"/>
                  </a:cubicBezTo>
                  <a:cubicBezTo>
                    <a:pt x="3824" y="404"/>
                    <a:pt x="3978" y="320"/>
                    <a:pt x="4132" y="320"/>
                  </a:cubicBezTo>
                  <a:close/>
                  <a:moveTo>
                    <a:pt x="4264" y="0"/>
                  </a:moveTo>
                  <a:lnTo>
                    <a:pt x="4264" y="24"/>
                  </a:lnTo>
                  <a:cubicBezTo>
                    <a:pt x="4207" y="10"/>
                    <a:pt x="4150" y="3"/>
                    <a:pt x="4095" y="3"/>
                  </a:cubicBezTo>
                  <a:cubicBezTo>
                    <a:pt x="3782" y="3"/>
                    <a:pt x="3515" y="221"/>
                    <a:pt x="3454" y="524"/>
                  </a:cubicBezTo>
                  <a:lnTo>
                    <a:pt x="3454" y="596"/>
                  </a:lnTo>
                  <a:cubicBezTo>
                    <a:pt x="3339" y="521"/>
                    <a:pt x="3214" y="487"/>
                    <a:pt x="3091" y="487"/>
                  </a:cubicBezTo>
                  <a:cubicBezTo>
                    <a:pt x="2785" y="487"/>
                    <a:pt x="2498" y="701"/>
                    <a:pt x="2430" y="1024"/>
                  </a:cubicBezTo>
                  <a:lnTo>
                    <a:pt x="1930" y="3715"/>
                  </a:lnTo>
                  <a:cubicBezTo>
                    <a:pt x="1620" y="4263"/>
                    <a:pt x="1716" y="4073"/>
                    <a:pt x="1406" y="4597"/>
                  </a:cubicBezTo>
                  <a:cubicBezTo>
                    <a:pt x="477" y="5097"/>
                    <a:pt x="1" y="6192"/>
                    <a:pt x="311" y="7216"/>
                  </a:cubicBezTo>
                  <a:lnTo>
                    <a:pt x="430" y="8264"/>
                  </a:lnTo>
                  <a:lnTo>
                    <a:pt x="215" y="8264"/>
                  </a:lnTo>
                  <a:cubicBezTo>
                    <a:pt x="144" y="8264"/>
                    <a:pt x="49" y="8335"/>
                    <a:pt x="72" y="8431"/>
                  </a:cubicBezTo>
                  <a:lnTo>
                    <a:pt x="72" y="9407"/>
                  </a:lnTo>
                  <a:cubicBezTo>
                    <a:pt x="72" y="9479"/>
                    <a:pt x="120" y="9550"/>
                    <a:pt x="215" y="9574"/>
                  </a:cubicBezTo>
                  <a:lnTo>
                    <a:pt x="3526" y="9574"/>
                  </a:lnTo>
                  <a:cubicBezTo>
                    <a:pt x="3597" y="9550"/>
                    <a:pt x="3668" y="9479"/>
                    <a:pt x="3668" y="9407"/>
                  </a:cubicBezTo>
                  <a:lnTo>
                    <a:pt x="3668" y="8431"/>
                  </a:lnTo>
                  <a:cubicBezTo>
                    <a:pt x="3668" y="8335"/>
                    <a:pt x="3597" y="8264"/>
                    <a:pt x="3526" y="8264"/>
                  </a:cubicBezTo>
                  <a:lnTo>
                    <a:pt x="3287" y="8264"/>
                  </a:lnTo>
                  <a:cubicBezTo>
                    <a:pt x="3049" y="7311"/>
                    <a:pt x="3192" y="6311"/>
                    <a:pt x="3692" y="5478"/>
                  </a:cubicBezTo>
                  <a:cubicBezTo>
                    <a:pt x="4311" y="4406"/>
                    <a:pt x="4407" y="3906"/>
                    <a:pt x="4478" y="3287"/>
                  </a:cubicBezTo>
                  <a:cubicBezTo>
                    <a:pt x="4827" y="886"/>
                    <a:pt x="4836" y="785"/>
                    <a:pt x="4836" y="785"/>
                  </a:cubicBezTo>
                  <a:lnTo>
                    <a:pt x="4836" y="785"/>
                  </a:lnTo>
                  <a:cubicBezTo>
                    <a:pt x="4835" y="785"/>
                    <a:pt x="4835" y="786"/>
                    <a:pt x="4835" y="786"/>
                  </a:cubicBezTo>
                  <a:cubicBezTo>
                    <a:pt x="4883" y="405"/>
                    <a:pt x="4645" y="72"/>
                    <a:pt x="4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5668808" y="3856769"/>
              <a:ext cx="147159" cy="191713"/>
            </a:xfrm>
            <a:custGeom>
              <a:avLst/>
              <a:gdLst/>
              <a:ahLst/>
              <a:cxnLst/>
              <a:rect l="l" t="t" r="r" b="b"/>
              <a:pathLst>
                <a:path w="4383" h="5710" extrusionOk="0">
                  <a:moveTo>
                    <a:pt x="2120" y="0"/>
                  </a:moveTo>
                  <a:lnTo>
                    <a:pt x="96" y="810"/>
                  </a:lnTo>
                  <a:cubicBezTo>
                    <a:pt x="25" y="834"/>
                    <a:pt x="1" y="881"/>
                    <a:pt x="1" y="953"/>
                  </a:cubicBezTo>
                  <a:lnTo>
                    <a:pt x="1" y="3596"/>
                  </a:lnTo>
                  <a:cubicBezTo>
                    <a:pt x="1" y="4311"/>
                    <a:pt x="1477" y="5311"/>
                    <a:pt x="2097" y="5692"/>
                  </a:cubicBezTo>
                  <a:cubicBezTo>
                    <a:pt x="2120" y="5704"/>
                    <a:pt x="2150" y="5710"/>
                    <a:pt x="2180" y="5710"/>
                  </a:cubicBezTo>
                  <a:cubicBezTo>
                    <a:pt x="2210" y="5710"/>
                    <a:pt x="2239" y="5704"/>
                    <a:pt x="2263" y="5692"/>
                  </a:cubicBezTo>
                  <a:cubicBezTo>
                    <a:pt x="2454" y="5573"/>
                    <a:pt x="2763" y="5358"/>
                    <a:pt x="3073" y="5120"/>
                  </a:cubicBezTo>
                  <a:cubicBezTo>
                    <a:pt x="3144" y="5073"/>
                    <a:pt x="3168" y="4977"/>
                    <a:pt x="3121" y="4906"/>
                  </a:cubicBezTo>
                  <a:lnTo>
                    <a:pt x="3121" y="4906"/>
                  </a:lnTo>
                  <a:lnTo>
                    <a:pt x="3121" y="4930"/>
                  </a:lnTo>
                  <a:cubicBezTo>
                    <a:pt x="3090" y="4884"/>
                    <a:pt x="3039" y="4857"/>
                    <a:pt x="2988" y="4857"/>
                  </a:cubicBezTo>
                  <a:cubicBezTo>
                    <a:pt x="2960" y="4857"/>
                    <a:pt x="2932" y="4865"/>
                    <a:pt x="2906" y="4882"/>
                  </a:cubicBezTo>
                  <a:cubicBezTo>
                    <a:pt x="2620" y="5096"/>
                    <a:pt x="2358" y="5263"/>
                    <a:pt x="2168" y="5382"/>
                  </a:cubicBezTo>
                  <a:cubicBezTo>
                    <a:pt x="1072" y="4692"/>
                    <a:pt x="310" y="3930"/>
                    <a:pt x="310" y="3596"/>
                  </a:cubicBezTo>
                  <a:lnTo>
                    <a:pt x="310" y="1048"/>
                  </a:lnTo>
                  <a:lnTo>
                    <a:pt x="2192" y="310"/>
                  </a:lnTo>
                  <a:lnTo>
                    <a:pt x="4049" y="1048"/>
                  </a:lnTo>
                  <a:lnTo>
                    <a:pt x="4049" y="3596"/>
                  </a:lnTo>
                  <a:cubicBezTo>
                    <a:pt x="4049" y="3739"/>
                    <a:pt x="3883" y="4025"/>
                    <a:pt x="3430" y="4453"/>
                  </a:cubicBezTo>
                  <a:cubicBezTo>
                    <a:pt x="3283" y="4564"/>
                    <a:pt x="3392" y="4745"/>
                    <a:pt x="3525" y="4745"/>
                  </a:cubicBezTo>
                  <a:cubicBezTo>
                    <a:pt x="3565" y="4745"/>
                    <a:pt x="3607" y="4730"/>
                    <a:pt x="3644" y="4692"/>
                  </a:cubicBezTo>
                  <a:cubicBezTo>
                    <a:pt x="3978" y="4382"/>
                    <a:pt x="4383" y="3953"/>
                    <a:pt x="4383" y="3596"/>
                  </a:cubicBezTo>
                  <a:lnTo>
                    <a:pt x="4383" y="953"/>
                  </a:lnTo>
                  <a:cubicBezTo>
                    <a:pt x="4383" y="881"/>
                    <a:pt x="4335" y="834"/>
                    <a:pt x="4264" y="810"/>
                  </a:cubicBez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5689625" y="3879935"/>
              <a:ext cx="104754" cy="144372"/>
            </a:xfrm>
            <a:custGeom>
              <a:avLst/>
              <a:gdLst/>
              <a:ahLst/>
              <a:cxnLst/>
              <a:rect l="l" t="t" r="r" b="b"/>
              <a:pathLst>
                <a:path w="3120" h="4300" extrusionOk="0">
                  <a:moveTo>
                    <a:pt x="1572" y="310"/>
                  </a:moveTo>
                  <a:lnTo>
                    <a:pt x="2810" y="810"/>
                  </a:lnTo>
                  <a:lnTo>
                    <a:pt x="2810" y="2835"/>
                  </a:lnTo>
                  <a:cubicBezTo>
                    <a:pt x="2596" y="3216"/>
                    <a:pt x="1929" y="3716"/>
                    <a:pt x="1572" y="3954"/>
                  </a:cubicBezTo>
                  <a:cubicBezTo>
                    <a:pt x="1215" y="3716"/>
                    <a:pt x="524" y="3216"/>
                    <a:pt x="310" y="2835"/>
                  </a:cubicBezTo>
                  <a:lnTo>
                    <a:pt x="310" y="810"/>
                  </a:lnTo>
                  <a:lnTo>
                    <a:pt x="1572" y="310"/>
                  </a:lnTo>
                  <a:close/>
                  <a:moveTo>
                    <a:pt x="1500" y="1"/>
                  </a:moveTo>
                  <a:lnTo>
                    <a:pt x="95" y="572"/>
                  </a:lnTo>
                  <a:cubicBezTo>
                    <a:pt x="24" y="572"/>
                    <a:pt x="0" y="644"/>
                    <a:pt x="0" y="715"/>
                  </a:cubicBezTo>
                  <a:lnTo>
                    <a:pt x="0" y="2954"/>
                  </a:lnTo>
                  <a:cubicBezTo>
                    <a:pt x="191" y="3382"/>
                    <a:pt x="1048" y="4002"/>
                    <a:pt x="1453" y="4264"/>
                  </a:cubicBezTo>
                  <a:cubicBezTo>
                    <a:pt x="1477" y="4287"/>
                    <a:pt x="1506" y="4299"/>
                    <a:pt x="1536" y="4299"/>
                  </a:cubicBezTo>
                  <a:cubicBezTo>
                    <a:pt x="1566" y="4299"/>
                    <a:pt x="1596" y="4287"/>
                    <a:pt x="1619" y="4264"/>
                  </a:cubicBezTo>
                  <a:cubicBezTo>
                    <a:pt x="2024" y="4002"/>
                    <a:pt x="2905" y="3382"/>
                    <a:pt x="3096" y="2954"/>
                  </a:cubicBezTo>
                  <a:cubicBezTo>
                    <a:pt x="3120" y="2882"/>
                    <a:pt x="3120" y="2978"/>
                    <a:pt x="3120" y="715"/>
                  </a:cubicBezTo>
                  <a:cubicBezTo>
                    <a:pt x="3120" y="644"/>
                    <a:pt x="3072" y="572"/>
                    <a:pt x="3024" y="572"/>
                  </a:cubicBezTo>
                  <a:lnTo>
                    <a:pt x="1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5705607" y="3922307"/>
              <a:ext cx="72791" cy="53821"/>
            </a:xfrm>
            <a:custGeom>
              <a:avLst/>
              <a:gdLst/>
              <a:ahLst/>
              <a:cxnLst/>
              <a:rect l="l" t="t" r="r" b="b"/>
              <a:pathLst>
                <a:path w="2168" h="1603" extrusionOk="0">
                  <a:moveTo>
                    <a:pt x="1438" y="311"/>
                  </a:moveTo>
                  <a:cubicBezTo>
                    <a:pt x="1524" y="311"/>
                    <a:pt x="1608" y="358"/>
                    <a:pt x="1644" y="453"/>
                  </a:cubicBezTo>
                  <a:cubicBezTo>
                    <a:pt x="1691" y="525"/>
                    <a:pt x="1667" y="644"/>
                    <a:pt x="1596" y="692"/>
                  </a:cubicBezTo>
                  <a:lnTo>
                    <a:pt x="1072" y="1239"/>
                  </a:lnTo>
                  <a:lnTo>
                    <a:pt x="548" y="715"/>
                  </a:lnTo>
                  <a:cubicBezTo>
                    <a:pt x="409" y="559"/>
                    <a:pt x="624" y="353"/>
                    <a:pt x="788" y="353"/>
                  </a:cubicBezTo>
                  <a:cubicBezTo>
                    <a:pt x="849" y="353"/>
                    <a:pt x="903" y="382"/>
                    <a:pt x="929" y="453"/>
                  </a:cubicBezTo>
                  <a:cubicBezTo>
                    <a:pt x="953" y="513"/>
                    <a:pt x="1012" y="543"/>
                    <a:pt x="1072" y="543"/>
                  </a:cubicBezTo>
                  <a:cubicBezTo>
                    <a:pt x="1131" y="543"/>
                    <a:pt x="1191" y="513"/>
                    <a:pt x="1215" y="453"/>
                  </a:cubicBezTo>
                  <a:cubicBezTo>
                    <a:pt x="1262" y="358"/>
                    <a:pt x="1352" y="311"/>
                    <a:pt x="1438" y="311"/>
                  </a:cubicBezTo>
                  <a:close/>
                  <a:moveTo>
                    <a:pt x="715" y="1"/>
                  </a:moveTo>
                  <a:cubicBezTo>
                    <a:pt x="238" y="1"/>
                    <a:pt x="0" y="572"/>
                    <a:pt x="334" y="930"/>
                  </a:cubicBezTo>
                  <a:lnTo>
                    <a:pt x="977" y="1549"/>
                  </a:lnTo>
                  <a:cubicBezTo>
                    <a:pt x="1001" y="1585"/>
                    <a:pt x="1036" y="1602"/>
                    <a:pt x="1075" y="1602"/>
                  </a:cubicBezTo>
                  <a:cubicBezTo>
                    <a:pt x="1114" y="1602"/>
                    <a:pt x="1155" y="1585"/>
                    <a:pt x="1191" y="1549"/>
                  </a:cubicBezTo>
                  <a:lnTo>
                    <a:pt x="1834" y="930"/>
                  </a:lnTo>
                  <a:cubicBezTo>
                    <a:pt x="2167" y="572"/>
                    <a:pt x="1929" y="1"/>
                    <a:pt x="1429" y="1"/>
                  </a:cubicBezTo>
                  <a:cubicBezTo>
                    <a:pt x="1334" y="84"/>
                    <a:pt x="1209" y="126"/>
                    <a:pt x="1081" y="126"/>
                  </a:cubicBezTo>
                  <a:cubicBezTo>
                    <a:pt x="953" y="126"/>
                    <a:pt x="822" y="84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429;p64">
            <a:extLst>
              <a:ext uri="{FF2B5EF4-FFF2-40B4-BE49-F238E27FC236}">
                <a16:creationId xmlns:a16="http://schemas.microsoft.com/office/drawing/2014/main" id="{119A64BC-D8E8-4390-9536-7C0285EC6EDE}"/>
              </a:ext>
            </a:extLst>
          </p:cNvPr>
          <p:cNvGrpSpPr/>
          <p:nvPr/>
        </p:nvGrpSpPr>
        <p:grpSpPr>
          <a:xfrm>
            <a:off x="1726614" y="1331854"/>
            <a:ext cx="290189" cy="358245"/>
            <a:chOff x="4065669" y="2131282"/>
            <a:chExt cx="290189" cy="358245"/>
          </a:xfrm>
        </p:grpSpPr>
        <p:sp>
          <p:nvSpPr>
            <p:cNvPr id="65" name="Google Shape;1430;p64">
              <a:extLst>
                <a:ext uri="{FF2B5EF4-FFF2-40B4-BE49-F238E27FC236}">
                  <a16:creationId xmlns:a16="http://schemas.microsoft.com/office/drawing/2014/main" id="{59282A82-BB3B-1DDD-2349-8A7748CFFFAA}"/>
                </a:ext>
              </a:extLst>
            </p:cNvPr>
            <p:cNvSpPr/>
            <p:nvPr/>
          </p:nvSpPr>
          <p:spPr>
            <a:xfrm>
              <a:off x="4065669" y="2131282"/>
              <a:ext cx="290189" cy="358245"/>
            </a:xfrm>
            <a:custGeom>
              <a:avLst/>
              <a:gdLst/>
              <a:ahLst/>
              <a:cxnLst/>
              <a:rect l="l" t="t" r="r" b="b"/>
              <a:pathLst>
                <a:path w="8643" h="10670" extrusionOk="0">
                  <a:moveTo>
                    <a:pt x="5288" y="310"/>
                  </a:moveTo>
                  <a:lnTo>
                    <a:pt x="5407" y="1882"/>
                  </a:lnTo>
                  <a:cubicBezTo>
                    <a:pt x="4966" y="1704"/>
                    <a:pt x="4496" y="1614"/>
                    <a:pt x="4025" y="1614"/>
                  </a:cubicBezTo>
                  <a:cubicBezTo>
                    <a:pt x="3555" y="1614"/>
                    <a:pt x="3085" y="1704"/>
                    <a:pt x="2644" y="1882"/>
                  </a:cubicBezTo>
                  <a:lnTo>
                    <a:pt x="2763" y="310"/>
                  </a:lnTo>
                  <a:close/>
                  <a:moveTo>
                    <a:pt x="2335" y="1596"/>
                  </a:moveTo>
                  <a:lnTo>
                    <a:pt x="2311" y="2025"/>
                  </a:lnTo>
                  <a:cubicBezTo>
                    <a:pt x="2192" y="2096"/>
                    <a:pt x="2073" y="2168"/>
                    <a:pt x="1954" y="2239"/>
                  </a:cubicBezTo>
                  <a:lnTo>
                    <a:pt x="1977" y="1834"/>
                  </a:lnTo>
                  <a:cubicBezTo>
                    <a:pt x="2001" y="1715"/>
                    <a:pt x="2120" y="1596"/>
                    <a:pt x="2239" y="1596"/>
                  </a:cubicBezTo>
                  <a:close/>
                  <a:moveTo>
                    <a:pt x="5788" y="1620"/>
                  </a:moveTo>
                  <a:cubicBezTo>
                    <a:pt x="5931" y="1620"/>
                    <a:pt x="6050" y="1715"/>
                    <a:pt x="6050" y="1858"/>
                  </a:cubicBezTo>
                  <a:lnTo>
                    <a:pt x="6097" y="2239"/>
                  </a:lnTo>
                  <a:cubicBezTo>
                    <a:pt x="5978" y="2168"/>
                    <a:pt x="5859" y="2096"/>
                    <a:pt x="5740" y="2049"/>
                  </a:cubicBezTo>
                  <a:lnTo>
                    <a:pt x="5692" y="1620"/>
                  </a:lnTo>
                  <a:close/>
                  <a:moveTo>
                    <a:pt x="1954" y="8431"/>
                  </a:moveTo>
                  <a:lnTo>
                    <a:pt x="1954" y="8431"/>
                  </a:lnTo>
                  <a:cubicBezTo>
                    <a:pt x="2073" y="8503"/>
                    <a:pt x="2192" y="8574"/>
                    <a:pt x="2311" y="8645"/>
                  </a:cubicBezTo>
                  <a:lnTo>
                    <a:pt x="2335" y="9074"/>
                  </a:lnTo>
                  <a:lnTo>
                    <a:pt x="2263" y="9074"/>
                  </a:lnTo>
                  <a:cubicBezTo>
                    <a:pt x="2120" y="9074"/>
                    <a:pt x="2001" y="8955"/>
                    <a:pt x="2001" y="8836"/>
                  </a:cubicBezTo>
                  <a:lnTo>
                    <a:pt x="1954" y="8431"/>
                  </a:lnTo>
                  <a:close/>
                  <a:moveTo>
                    <a:pt x="6073" y="8431"/>
                  </a:moveTo>
                  <a:lnTo>
                    <a:pt x="6050" y="8836"/>
                  </a:lnTo>
                  <a:cubicBezTo>
                    <a:pt x="6026" y="8955"/>
                    <a:pt x="5931" y="9074"/>
                    <a:pt x="5788" y="9074"/>
                  </a:cubicBezTo>
                  <a:lnTo>
                    <a:pt x="5692" y="9074"/>
                  </a:lnTo>
                  <a:lnTo>
                    <a:pt x="5740" y="8645"/>
                  </a:lnTo>
                  <a:cubicBezTo>
                    <a:pt x="5859" y="8574"/>
                    <a:pt x="5978" y="8503"/>
                    <a:pt x="6073" y="8431"/>
                  </a:cubicBezTo>
                  <a:close/>
                  <a:moveTo>
                    <a:pt x="2620" y="1"/>
                  </a:moveTo>
                  <a:cubicBezTo>
                    <a:pt x="2549" y="1"/>
                    <a:pt x="2478" y="48"/>
                    <a:pt x="2478" y="144"/>
                  </a:cubicBezTo>
                  <a:lnTo>
                    <a:pt x="2358" y="1287"/>
                  </a:lnTo>
                  <a:lnTo>
                    <a:pt x="2239" y="1287"/>
                  </a:lnTo>
                  <a:cubicBezTo>
                    <a:pt x="1954" y="1287"/>
                    <a:pt x="1692" y="1525"/>
                    <a:pt x="1668" y="1811"/>
                  </a:cubicBezTo>
                  <a:lnTo>
                    <a:pt x="1620" y="2501"/>
                  </a:lnTo>
                  <a:cubicBezTo>
                    <a:pt x="1287" y="2763"/>
                    <a:pt x="1025" y="3097"/>
                    <a:pt x="810" y="3454"/>
                  </a:cubicBezTo>
                  <a:cubicBezTo>
                    <a:pt x="763" y="3501"/>
                    <a:pt x="787" y="3597"/>
                    <a:pt x="834" y="3644"/>
                  </a:cubicBezTo>
                  <a:cubicBezTo>
                    <a:pt x="864" y="3674"/>
                    <a:pt x="903" y="3688"/>
                    <a:pt x="940" y="3688"/>
                  </a:cubicBezTo>
                  <a:cubicBezTo>
                    <a:pt x="993" y="3688"/>
                    <a:pt x="1045" y="3662"/>
                    <a:pt x="1072" y="3621"/>
                  </a:cubicBezTo>
                  <a:cubicBezTo>
                    <a:pt x="1382" y="3097"/>
                    <a:pt x="1787" y="2692"/>
                    <a:pt x="2311" y="2382"/>
                  </a:cubicBezTo>
                  <a:cubicBezTo>
                    <a:pt x="2896" y="2036"/>
                    <a:pt x="3488" y="1884"/>
                    <a:pt x="4053" y="1884"/>
                  </a:cubicBezTo>
                  <a:cubicBezTo>
                    <a:pt x="6639" y="1884"/>
                    <a:pt x="8643" y="5074"/>
                    <a:pt x="6669" y="7478"/>
                  </a:cubicBezTo>
                  <a:cubicBezTo>
                    <a:pt x="5999" y="8301"/>
                    <a:pt x="5018" y="8733"/>
                    <a:pt x="4018" y="8733"/>
                  </a:cubicBezTo>
                  <a:cubicBezTo>
                    <a:pt x="3453" y="8733"/>
                    <a:pt x="2882" y="8595"/>
                    <a:pt x="2358" y="8312"/>
                  </a:cubicBezTo>
                  <a:cubicBezTo>
                    <a:pt x="930" y="7502"/>
                    <a:pt x="263" y="5764"/>
                    <a:pt x="810" y="4216"/>
                  </a:cubicBezTo>
                  <a:cubicBezTo>
                    <a:pt x="855" y="4082"/>
                    <a:pt x="760" y="3994"/>
                    <a:pt x="665" y="3994"/>
                  </a:cubicBezTo>
                  <a:cubicBezTo>
                    <a:pt x="608" y="3994"/>
                    <a:pt x="551" y="4026"/>
                    <a:pt x="525" y="4097"/>
                  </a:cubicBezTo>
                  <a:cubicBezTo>
                    <a:pt x="1" y="5550"/>
                    <a:pt x="453" y="7169"/>
                    <a:pt x="1620" y="8169"/>
                  </a:cubicBezTo>
                  <a:lnTo>
                    <a:pt x="1668" y="8860"/>
                  </a:lnTo>
                  <a:cubicBezTo>
                    <a:pt x="1692" y="9145"/>
                    <a:pt x="1954" y="9384"/>
                    <a:pt x="2239" y="9384"/>
                  </a:cubicBezTo>
                  <a:lnTo>
                    <a:pt x="2382" y="9384"/>
                  </a:lnTo>
                  <a:lnTo>
                    <a:pt x="2478" y="10527"/>
                  </a:lnTo>
                  <a:cubicBezTo>
                    <a:pt x="2478" y="10622"/>
                    <a:pt x="2549" y="10670"/>
                    <a:pt x="2620" y="10670"/>
                  </a:cubicBezTo>
                  <a:lnTo>
                    <a:pt x="3311" y="10670"/>
                  </a:lnTo>
                  <a:cubicBezTo>
                    <a:pt x="3382" y="10670"/>
                    <a:pt x="3454" y="10622"/>
                    <a:pt x="3478" y="10551"/>
                  </a:cubicBezTo>
                  <a:cubicBezTo>
                    <a:pt x="3478" y="10455"/>
                    <a:pt x="3406" y="10360"/>
                    <a:pt x="3311" y="10360"/>
                  </a:cubicBezTo>
                  <a:lnTo>
                    <a:pt x="2763" y="10360"/>
                  </a:lnTo>
                  <a:lnTo>
                    <a:pt x="2644" y="8788"/>
                  </a:lnTo>
                  <a:lnTo>
                    <a:pt x="2644" y="8788"/>
                  </a:lnTo>
                  <a:cubicBezTo>
                    <a:pt x="3085" y="8967"/>
                    <a:pt x="3555" y="9056"/>
                    <a:pt x="4025" y="9056"/>
                  </a:cubicBezTo>
                  <a:cubicBezTo>
                    <a:pt x="4496" y="9056"/>
                    <a:pt x="4966" y="8967"/>
                    <a:pt x="5407" y="8788"/>
                  </a:cubicBezTo>
                  <a:lnTo>
                    <a:pt x="5407" y="8788"/>
                  </a:lnTo>
                  <a:lnTo>
                    <a:pt x="5288" y="10360"/>
                  </a:lnTo>
                  <a:lnTo>
                    <a:pt x="4002" y="10360"/>
                  </a:lnTo>
                  <a:cubicBezTo>
                    <a:pt x="3930" y="10360"/>
                    <a:pt x="3859" y="10408"/>
                    <a:pt x="3835" y="10503"/>
                  </a:cubicBezTo>
                  <a:cubicBezTo>
                    <a:pt x="3835" y="10598"/>
                    <a:pt x="3906" y="10670"/>
                    <a:pt x="4002" y="10670"/>
                  </a:cubicBezTo>
                  <a:lnTo>
                    <a:pt x="5431" y="10670"/>
                  </a:lnTo>
                  <a:cubicBezTo>
                    <a:pt x="5502" y="10670"/>
                    <a:pt x="5573" y="10622"/>
                    <a:pt x="5573" y="10527"/>
                  </a:cubicBezTo>
                  <a:lnTo>
                    <a:pt x="5669" y="9384"/>
                  </a:lnTo>
                  <a:lnTo>
                    <a:pt x="5812" y="9384"/>
                  </a:lnTo>
                  <a:cubicBezTo>
                    <a:pt x="6097" y="9384"/>
                    <a:pt x="6335" y="9145"/>
                    <a:pt x="6383" y="8860"/>
                  </a:cubicBezTo>
                  <a:lnTo>
                    <a:pt x="6431" y="8169"/>
                  </a:lnTo>
                  <a:cubicBezTo>
                    <a:pt x="8193" y="6693"/>
                    <a:pt x="8193" y="3978"/>
                    <a:pt x="6431" y="2501"/>
                  </a:cubicBezTo>
                  <a:lnTo>
                    <a:pt x="6359" y="1811"/>
                  </a:lnTo>
                  <a:cubicBezTo>
                    <a:pt x="6335" y="1525"/>
                    <a:pt x="6097" y="1287"/>
                    <a:pt x="5788" y="1287"/>
                  </a:cubicBezTo>
                  <a:lnTo>
                    <a:pt x="5669" y="1287"/>
                  </a:lnTo>
                  <a:lnTo>
                    <a:pt x="5573" y="144"/>
                  </a:lnTo>
                  <a:cubicBezTo>
                    <a:pt x="5573" y="48"/>
                    <a:pt x="5502" y="1"/>
                    <a:pt x="5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31;p64">
              <a:extLst>
                <a:ext uri="{FF2B5EF4-FFF2-40B4-BE49-F238E27FC236}">
                  <a16:creationId xmlns:a16="http://schemas.microsoft.com/office/drawing/2014/main" id="{1B1A7BAD-D84B-5960-1E56-A76D422286DF}"/>
                </a:ext>
              </a:extLst>
            </p:cNvPr>
            <p:cNvSpPr/>
            <p:nvPr/>
          </p:nvSpPr>
          <p:spPr>
            <a:xfrm>
              <a:off x="4089675" y="2207632"/>
              <a:ext cx="213503" cy="206184"/>
            </a:xfrm>
            <a:custGeom>
              <a:avLst/>
              <a:gdLst/>
              <a:ahLst/>
              <a:cxnLst/>
              <a:rect l="l" t="t" r="r" b="b"/>
              <a:pathLst>
                <a:path w="6359" h="6141" extrusionOk="0">
                  <a:moveTo>
                    <a:pt x="3256" y="1"/>
                  </a:moveTo>
                  <a:cubicBezTo>
                    <a:pt x="1771" y="1"/>
                    <a:pt x="487" y="1102"/>
                    <a:pt x="262" y="2585"/>
                  </a:cubicBezTo>
                  <a:cubicBezTo>
                    <a:pt x="0" y="4180"/>
                    <a:pt x="1024" y="5681"/>
                    <a:pt x="2572" y="6062"/>
                  </a:cubicBezTo>
                  <a:cubicBezTo>
                    <a:pt x="2807" y="6115"/>
                    <a:pt x="3042" y="6141"/>
                    <a:pt x="3273" y="6141"/>
                  </a:cubicBezTo>
                  <a:cubicBezTo>
                    <a:pt x="4590" y="6141"/>
                    <a:pt x="5790" y="5307"/>
                    <a:pt x="6216" y="3990"/>
                  </a:cubicBezTo>
                  <a:cubicBezTo>
                    <a:pt x="6260" y="3872"/>
                    <a:pt x="6159" y="3791"/>
                    <a:pt x="6058" y="3791"/>
                  </a:cubicBezTo>
                  <a:cubicBezTo>
                    <a:pt x="5996" y="3791"/>
                    <a:pt x="5934" y="3822"/>
                    <a:pt x="5906" y="3895"/>
                  </a:cubicBezTo>
                  <a:cubicBezTo>
                    <a:pt x="5543" y="5067"/>
                    <a:pt x="4459" y="5827"/>
                    <a:pt x="3281" y="5827"/>
                  </a:cubicBezTo>
                  <a:cubicBezTo>
                    <a:pt x="3070" y="5827"/>
                    <a:pt x="2857" y="5803"/>
                    <a:pt x="2644" y="5752"/>
                  </a:cubicBezTo>
                  <a:cubicBezTo>
                    <a:pt x="1262" y="5419"/>
                    <a:pt x="357" y="4061"/>
                    <a:pt x="572" y="2633"/>
                  </a:cubicBezTo>
                  <a:cubicBezTo>
                    <a:pt x="775" y="1302"/>
                    <a:pt x="1939" y="313"/>
                    <a:pt x="3275" y="313"/>
                  </a:cubicBezTo>
                  <a:cubicBezTo>
                    <a:pt x="3350" y="313"/>
                    <a:pt x="3425" y="316"/>
                    <a:pt x="3501" y="323"/>
                  </a:cubicBezTo>
                  <a:cubicBezTo>
                    <a:pt x="4930" y="442"/>
                    <a:pt x="6049" y="1632"/>
                    <a:pt x="6049" y="3061"/>
                  </a:cubicBezTo>
                  <a:lnTo>
                    <a:pt x="6049" y="3252"/>
                  </a:lnTo>
                  <a:cubicBezTo>
                    <a:pt x="6049" y="3347"/>
                    <a:pt x="6097" y="3418"/>
                    <a:pt x="6192" y="3418"/>
                  </a:cubicBezTo>
                  <a:cubicBezTo>
                    <a:pt x="6205" y="3422"/>
                    <a:pt x="6217" y="3423"/>
                    <a:pt x="6228" y="3423"/>
                  </a:cubicBezTo>
                  <a:cubicBezTo>
                    <a:pt x="6305" y="3423"/>
                    <a:pt x="6359" y="3358"/>
                    <a:pt x="6359" y="3276"/>
                  </a:cubicBezTo>
                  <a:lnTo>
                    <a:pt x="6359" y="3061"/>
                  </a:lnTo>
                  <a:cubicBezTo>
                    <a:pt x="6359" y="1466"/>
                    <a:pt x="5120" y="132"/>
                    <a:pt x="3525" y="13"/>
                  </a:cubicBezTo>
                  <a:cubicBezTo>
                    <a:pt x="3434" y="5"/>
                    <a:pt x="3345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32;p64">
              <a:extLst>
                <a:ext uri="{FF2B5EF4-FFF2-40B4-BE49-F238E27FC236}">
                  <a16:creationId xmlns:a16="http://schemas.microsoft.com/office/drawing/2014/main" id="{BD1964A3-0573-2BED-3D8D-CF4FB2116692}"/>
                </a:ext>
              </a:extLst>
            </p:cNvPr>
            <p:cNvSpPr/>
            <p:nvPr/>
          </p:nvSpPr>
          <p:spPr>
            <a:xfrm>
              <a:off x="4131241" y="2256819"/>
              <a:ext cx="72791" cy="53821"/>
            </a:xfrm>
            <a:custGeom>
              <a:avLst/>
              <a:gdLst/>
              <a:ahLst/>
              <a:cxnLst/>
              <a:rect l="l" t="t" r="r" b="b"/>
              <a:pathLst>
                <a:path w="2168" h="1603" extrusionOk="0">
                  <a:moveTo>
                    <a:pt x="727" y="310"/>
                  </a:moveTo>
                  <a:lnTo>
                    <a:pt x="727" y="310"/>
                  </a:lnTo>
                  <a:cubicBezTo>
                    <a:pt x="818" y="314"/>
                    <a:pt x="907" y="362"/>
                    <a:pt x="929" y="453"/>
                  </a:cubicBezTo>
                  <a:cubicBezTo>
                    <a:pt x="953" y="525"/>
                    <a:pt x="1019" y="560"/>
                    <a:pt x="1084" y="560"/>
                  </a:cubicBezTo>
                  <a:cubicBezTo>
                    <a:pt x="1150" y="560"/>
                    <a:pt x="1215" y="525"/>
                    <a:pt x="1239" y="453"/>
                  </a:cubicBezTo>
                  <a:cubicBezTo>
                    <a:pt x="1265" y="381"/>
                    <a:pt x="1320" y="352"/>
                    <a:pt x="1382" y="352"/>
                  </a:cubicBezTo>
                  <a:cubicBezTo>
                    <a:pt x="1546" y="352"/>
                    <a:pt x="1758" y="553"/>
                    <a:pt x="1620" y="691"/>
                  </a:cubicBezTo>
                  <a:lnTo>
                    <a:pt x="1096" y="1215"/>
                  </a:lnTo>
                  <a:lnTo>
                    <a:pt x="572" y="691"/>
                  </a:lnTo>
                  <a:cubicBezTo>
                    <a:pt x="432" y="551"/>
                    <a:pt x="521" y="319"/>
                    <a:pt x="727" y="310"/>
                  </a:cubicBezTo>
                  <a:close/>
                  <a:moveTo>
                    <a:pt x="715" y="1"/>
                  </a:moveTo>
                  <a:cubicBezTo>
                    <a:pt x="239" y="1"/>
                    <a:pt x="1" y="572"/>
                    <a:pt x="334" y="929"/>
                  </a:cubicBezTo>
                  <a:lnTo>
                    <a:pt x="977" y="1549"/>
                  </a:lnTo>
                  <a:cubicBezTo>
                    <a:pt x="1001" y="1584"/>
                    <a:pt x="1037" y="1602"/>
                    <a:pt x="1075" y="1602"/>
                  </a:cubicBezTo>
                  <a:cubicBezTo>
                    <a:pt x="1114" y="1602"/>
                    <a:pt x="1156" y="1584"/>
                    <a:pt x="1191" y="1549"/>
                  </a:cubicBezTo>
                  <a:lnTo>
                    <a:pt x="1834" y="929"/>
                  </a:lnTo>
                  <a:cubicBezTo>
                    <a:pt x="2168" y="572"/>
                    <a:pt x="1930" y="1"/>
                    <a:pt x="1453" y="1"/>
                  </a:cubicBezTo>
                  <a:cubicBezTo>
                    <a:pt x="1346" y="84"/>
                    <a:pt x="1215" y="126"/>
                    <a:pt x="1084" y="126"/>
                  </a:cubicBezTo>
                  <a:cubicBezTo>
                    <a:pt x="953" y="126"/>
                    <a:pt x="822" y="84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33;p64">
              <a:extLst>
                <a:ext uri="{FF2B5EF4-FFF2-40B4-BE49-F238E27FC236}">
                  <a16:creationId xmlns:a16="http://schemas.microsoft.com/office/drawing/2014/main" id="{FC020A17-70F7-5469-3748-BDF64E88F25C}"/>
                </a:ext>
              </a:extLst>
            </p:cNvPr>
            <p:cNvSpPr/>
            <p:nvPr/>
          </p:nvSpPr>
          <p:spPr>
            <a:xfrm>
              <a:off x="4208799" y="2256819"/>
              <a:ext cx="55197" cy="10442"/>
            </a:xfrm>
            <a:custGeom>
              <a:avLst/>
              <a:gdLst/>
              <a:ahLst/>
              <a:cxnLst/>
              <a:rect l="l" t="t" r="r" b="b"/>
              <a:pathLst>
                <a:path w="1644" h="311" extrusionOk="0">
                  <a:moveTo>
                    <a:pt x="191" y="1"/>
                  </a:moveTo>
                  <a:cubicBezTo>
                    <a:pt x="96" y="1"/>
                    <a:pt x="24" y="48"/>
                    <a:pt x="24" y="120"/>
                  </a:cubicBezTo>
                  <a:cubicBezTo>
                    <a:pt x="1" y="215"/>
                    <a:pt x="72" y="310"/>
                    <a:pt x="167" y="310"/>
                  </a:cubicBezTo>
                  <a:lnTo>
                    <a:pt x="1453" y="310"/>
                  </a:lnTo>
                  <a:cubicBezTo>
                    <a:pt x="1549" y="310"/>
                    <a:pt x="1620" y="239"/>
                    <a:pt x="1620" y="167"/>
                  </a:cubicBezTo>
                  <a:cubicBezTo>
                    <a:pt x="1644" y="72"/>
                    <a:pt x="1572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34;p64">
              <a:extLst>
                <a:ext uri="{FF2B5EF4-FFF2-40B4-BE49-F238E27FC236}">
                  <a16:creationId xmlns:a16="http://schemas.microsoft.com/office/drawing/2014/main" id="{01D248CE-24C7-C074-086F-2D14CDC9CAA7}"/>
                </a:ext>
              </a:extLst>
            </p:cNvPr>
            <p:cNvSpPr/>
            <p:nvPr/>
          </p:nvSpPr>
          <p:spPr>
            <a:xfrm>
              <a:off x="4208799" y="2278408"/>
              <a:ext cx="55197" cy="10442"/>
            </a:xfrm>
            <a:custGeom>
              <a:avLst/>
              <a:gdLst/>
              <a:ahLst/>
              <a:cxnLst/>
              <a:rect l="l" t="t" r="r" b="b"/>
              <a:pathLst>
                <a:path w="1644" h="311" extrusionOk="0">
                  <a:moveTo>
                    <a:pt x="191" y="1"/>
                  </a:moveTo>
                  <a:cubicBezTo>
                    <a:pt x="96" y="1"/>
                    <a:pt x="24" y="48"/>
                    <a:pt x="24" y="120"/>
                  </a:cubicBezTo>
                  <a:cubicBezTo>
                    <a:pt x="1" y="215"/>
                    <a:pt x="72" y="310"/>
                    <a:pt x="167" y="310"/>
                  </a:cubicBezTo>
                  <a:lnTo>
                    <a:pt x="1453" y="310"/>
                  </a:lnTo>
                  <a:cubicBezTo>
                    <a:pt x="1549" y="310"/>
                    <a:pt x="1620" y="239"/>
                    <a:pt x="1620" y="167"/>
                  </a:cubicBezTo>
                  <a:cubicBezTo>
                    <a:pt x="1644" y="72"/>
                    <a:pt x="1572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35;p64">
              <a:extLst>
                <a:ext uri="{FF2B5EF4-FFF2-40B4-BE49-F238E27FC236}">
                  <a16:creationId xmlns:a16="http://schemas.microsoft.com/office/drawing/2014/main" id="{0A207DAA-5ECB-7998-8692-FFE7DD2F871F}"/>
                </a:ext>
              </a:extLst>
            </p:cNvPr>
            <p:cNvSpPr/>
            <p:nvPr/>
          </p:nvSpPr>
          <p:spPr>
            <a:xfrm>
              <a:off x="4208799" y="2299997"/>
              <a:ext cx="55197" cy="10442"/>
            </a:xfrm>
            <a:custGeom>
              <a:avLst/>
              <a:gdLst/>
              <a:ahLst/>
              <a:cxnLst/>
              <a:rect l="l" t="t" r="r" b="b"/>
              <a:pathLst>
                <a:path w="1644" h="311" extrusionOk="0">
                  <a:moveTo>
                    <a:pt x="191" y="1"/>
                  </a:moveTo>
                  <a:cubicBezTo>
                    <a:pt x="96" y="1"/>
                    <a:pt x="24" y="48"/>
                    <a:pt x="24" y="143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1477" y="310"/>
                  </a:lnTo>
                  <a:cubicBezTo>
                    <a:pt x="1572" y="310"/>
                    <a:pt x="1644" y="239"/>
                    <a:pt x="1620" y="143"/>
                  </a:cubicBezTo>
                  <a:cubicBezTo>
                    <a:pt x="1620" y="48"/>
                    <a:pt x="1549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36;p64">
              <a:extLst>
                <a:ext uri="{FF2B5EF4-FFF2-40B4-BE49-F238E27FC236}">
                  <a16:creationId xmlns:a16="http://schemas.microsoft.com/office/drawing/2014/main" id="{AF7589D9-7566-370D-5E18-881A680BB404}"/>
                </a:ext>
              </a:extLst>
            </p:cNvPr>
            <p:cNvSpPr/>
            <p:nvPr/>
          </p:nvSpPr>
          <p:spPr>
            <a:xfrm>
              <a:off x="4140844" y="2321149"/>
              <a:ext cx="119158" cy="65538"/>
            </a:xfrm>
            <a:custGeom>
              <a:avLst/>
              <a:gdLst/>
              <a:ahLst/>
              <a:cxnLst/>
              <a:rect l="l" t="t" r="r" b="b"/>
              <a:pathLst>
                <a:path w="3549" h="1952" extrusionOk="0">
                  <a:moveTo>
                    <a:pt x="1113" y="1"/>
                  </a:moveTo>
                  <a:cubicBezTo>
                    <a:pt x="1055" y="1"/>
                    <a:pt x="999" y="30"/>
                    <a:pt x="977" y="85"/>
                  </a:cubicBezTo>
                  <a:lnTo>
                    <a:pt x="548" y="942"/>
                  </a:lnTo>
                  <a:lnTo>
                    <a:pt x="167" y="942"/>
                  </a:lnTo>
                  <a:cubicBezTo>
                    <a:pt x="96" y="942"/>
                    <a:pt x="24" y="1014"/>
                    <a:pt x="24" y="1085"/>
                  </a:cubicBezTo>
                  <a:cubicBezTo>
                    <a:pt x="0" y="1157"/>
                    <a:pt x="72" y="1228"/>
                    <a:pt x="167" y="1228"/>
                  </a:cubicBezTo>
                  <a:lnTo>
                    <a:pt x="167" y="1252"/>
                  </a:lnTo>
                  <a:lnTo>
                    <a:pt x="643" y="1252"/>
                  </a:lnTo>
                  <a:cubicBezTo>
                    <a:pt x="715" y="1252"/>
                    <a:pt x="762" y="1204"/>
                    <a:pt x="786" y="1157"/>
                  </a:cubicBezTo>
                  <a:lnTo>
                    <a:pt x="1072" y="585"/>
                  </a:lnTo>
                  <a:lnTo>
                    <a:pt x="1429" y="1823"/>
                  </a:lnTo>
                  <a:cubicBezTo>
                    <a:pt x="1442" y="1910"/>
                    <a:pt x="1505" y="1952"/>
                    <a:pt x="1570" y="1952"/>
                  </a:cubicBezTo>
                  <a:cubicBezTo>
                    <a:pt x="1631" y="1952"/>
                    <a:pt x="1692" y="1916"/>
                    <a:pt x="1715" y="1847"/>
                  </a:cubicBezTo>
                  <a:lnTo>
                    <a:pt x="2120" y="990"/>
                  </a:lnTo>
                  <a:lnTo>
                    <a:pt x="2382" y="1514"/>
                  </a:lnTo>
                  <a:cubicBezTo>
                    <a:pt x="2409" y="1567"/>
                    <a:pt x="2465" y="1598"/>
                    <a:pt x="2523" y="1598"/>
                  </a:cubicBezTo>
                  <a:cubicBezTo>
                    <a:pt x="2567" y="1598"/>
                    <a:pt x="2612" y="1579"/>
                    <a:pt x="2644" y="1538"/>
                  </a:cubicBezTo>
                  <a:lnTo>
                    <a:pt x="2882" y="1252"/>
                  </a:lnTo>
                  <a:lnTo>
                    <a:pt x="3382" y="1252"/>
                  </a:lnTo>
                  <a:cubicBezTo>
                    <a:pt x="3477" y="1252"/>
                    <a:pt x="3549" y="1180"/>
                    <a:pt x="3549" y="1085"/>
                  </a:cubicBezTo>
                  <a:cubicBezTo>
                    <a:pt x="3549" y="990"/>
                    <a:pt x="3477" y="942"/>
                    <a:pt x="3382" y="942"/>
                  </a:cubicBezTo>
                  <a:lnTo>
                    <a:pt x="2787" y="942"/>
                  </a:lnTo>
                  <a:cubicBezTo>
                    <a:pt x="2715" y="990"/>
                    <a:pt x="2620" y="1085"/>
                    <a:pt x="2549" y="1157"/>
                  </a:cubicBezTo>
                  <a:lnTo>
                    <a:pt x="2239" y="561"/>
                  </a:lnTo>
                  <a:cubicBezTo>
                    <a:pt x="2215" y="502"/>
                    <a:pt x="2162" y="472"/>
                    <a:pt x="2108" y="472"/>
                  </a:cubicBezTo>
                  <a:cubicBezTo>
                    <a:pt x="2054" y="472"/>
                    <a:pt x="2001" y="502"/>
                    <a:pt x="1977" y="561"/>
                  </a:cubicBezTo>
                  <a:lnTo>
                    <a:pt x="1620" y="1323"/>
                  </a:lnTo>
                  <a:lnTo>
                    <a:pt x="1263" y="133"/>
                  </a:lnTo>
                  <a:cubicBezTo>
                    <a:pt x="1250" y="42"/>
                    <a:pt x="1181" y="1"/>
                    <a:pt x="1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340;p64">
            <a:extLst>
              <a:ext uri="{FF2B5EF4-FFF2-40B4-BE49-F238E27FC236}">
                <a16:creationId xmlns:a16="http://schemas.microsoft.com/office/drawing/2014/main" id="{59961250-9C28-681A-A1D5-89353FC83CE7}"/>
              </a:ext>
            </a:extLst>
          </p:cNvPr>
          <p:cNvGrpSpPr/>
          <p:nvPr/>
        </p:nvGrpSpPr>
        <p:grpSpPr>
          <a:xfrm>
            <a:off x="7127187" y="1333962"/>
            <a:ext cx="388295" cy="358883"/>
            <a:chOff x="4768025" y="1557217"/>
            <a:chExt cx="388295" cy="358883"/>
          </a:xfrm>
        </p:grpSpPr>
        <p:sp>
          <p:nvSpPr>
            <p:cNvPr id="82" name="Google Shape;1341;p64">
              <a:extLst>
                <a:ext uri="{FF2B5EF4-FFF2-40B4-BE49-F238E27FC236}">
                  <a16:creationId xmlns:a16="http://schemas.microsoft.com/office/drawing/2014/main" id="{F2F71E70-BE86-E3F5-610E-67B62BCACF5D}"/>
                </a:ext>
              </a:extLst>
            </p:cNvPr>
            <p:cNvSpPr/>
            <p:nvPr/>
          </p:nvSpPr>
          <p:spPr>
            <a:xfrm>
              <a:off x="4794885" y="1557217"/>
              <a:ext cx="315068" cy="166331"/>
            </a:xfrm>
            <a:custGeom>
              <a:avLst/>
              <a:gdLst/>
              <a:ahLst/>
              <a:cxnLst/>
              <a:rect l="l" t="t" r="r" b="b"/>
              <a:pathLst>
                <a:path w="9384" h="4954" extrusionOk="0">
                  <a:moveTo>
                    <a:pt x="5168" y="310"/>
                  </a:moveTo>
                  <a:lnTo>
                    <a:pt x="5168" y="643"/>
                  </a:lnTo>
                  <a:lnTo>
                    <a:pt x="4192" y="643"/>
                  </a:lnTo>
                  <a:lnTo>
                    <a:pt x="4192" y="310"/>
                  </a:lnTo>
                  <a:close/>
                  <a:moveTo>
                    <a:pt x="4835" y="953"/>
                  </a:moveTo>
                  <a:lnTo>
                    <a:pt x="4835" y="1286"/>
                  </a:lnTo>
                  <a:lnTo>
                    <a:pt x="4502" y="1286"/>
                  </a:lnTo>
                  <a:lnTo>
                    <a:pt x="4502" y="953"/>
                  </a:lnTo>
                  <a:close/>
                  <a:moveTo>
                    <a:pt x="1048" y="1500"/>
                  </a:moveTo>
                  <a:lnTo>
                    <a:pt x="1287" y="1739"/>
                  </a:lnTo>
                  <a:cubicBezTo>
                    <a:pt x="1072" y="1977"/>
                    <a:pt x="810" y="2215"/>
                    <a:pt x="596" y="2453"/>
                  </a:cubicBezTo>
                  <a:lnTo>
                    <a:pt x="358" y="2215"/>
                  </a:lnTo>
                  <a:lnTo>
                    <a:pt x="1048" y="1500"/>
                  </a:lnTo>
                  <a:close/>
                  <a:moveTo>
                    <a:pt x="8288" y="1500"/>
                  </a:moveTo>
                  <a:lnTo>
                    <a:pt x="8979" y="2215"/>
                  </a:lnTo>
                  <a:lnTo>
                    <a:pt x="8741" y="2453"/>
                  </a:lnTo>
                  <a:lnTo>
                    <a:pt x="8050" y="1739"/>
                  </a:lnTo>
                  <a:lnTo>
                    <a:pt x="8288" y="1500"/>
                  </a:lnTo>
                  <a:close/>
                  <a:moveTo>
                    <a:pt x="1287" y="2191"/>
                  </a:moveTo>
                  <a:lnTo>
                    <a:pt x="1549" y="2477"/>
                  </a:lnTo>
                  <a:cubicBezTo>
                    <a:pt x="1477" y="2548"/>
                    <a:pt x="1382" y="2620"/>
                    <a:pt x="1310" y="2715"/>
                  </a:cubicBezTo>
                  <a:lnTo>
                    <a:pt x="1048" y="2429"/>
                  </a:lnTo>
                  <a:lnTo>
                    <a:pt x="1287" y="2191"/>
                  </a:lnTo>
                  <a:close/>
                  <a:moveTo>
                    <a:pt x="8074" y="2191"/>
                  </a:moveTo>
                  <a:lnTo>
                    <a:pt x="8288" y="2429"/>
                  </a:lnTo>
                  <a:lnTo>
                    <a:pt x="8026" y="2715"/>
                  </a:lnTo>
                  <a:cubicBezTo>
                    <a:pt x="7955" y="2620"/>
                    <a:pt x="7859" y="2548"/>
                    <a:pt x="7788" y="2477"/>
                  </a:cubicBezTo>
                  <a:lnTo>
                    <a:pt x="8074" y="2191"/>
                  </a:lnTo>
                  <a:close/>
                  <a:moveTo>
                    <a:pt x="4049" y="0"/>
                  </a:moveTo>
                  <a:cubicBezTo>
                    <a:pt x="3954" y="0"/>
                    <a:pt x="3906" y="72"/>
                    <a:pt x="3906" y="143"/>
                  </a:cubicBezTo>
                  <a:lnTo>
                    <a:pt x="3906" y="810"/>
                  </a:lnTo>
                  <a:cubicBezTo>
                    <a:pt x="3906" y="881"/>
                    <a:pt x="3954" y="953"/>
                    <a:pt x="4049" y="953"/>
                  </a:cubicBezTo>
                  <a:lnTo>
                    <a:pt x="4216" y="953"/>
                  </a:lnTo>
                  <a:lnTo>
                    <a:pt x="4216" y="1310"/>
                  </a:lnTo>
                  <a:cubicBezTo>
                    <a:pt x="3335" y="1405"/>
                    <a:pt x="2525" y="1739"/>
                    <a:pt x="1834" y="2262"/>
                  </a:cubicBezTo>
                  <a:lnTo>
                    <a:pt x="1525" y="1977"/>
                  </a:lnTo>
                  <a:lnTo>
                    <a:pt x="1644" y="1858"/>
                  </a:lnTo>
                  <a:cubicBezTo>
                    <a:pt x="1715" y="1786"/>
                    <a:pt x="1715" y="1691"/>
                    <a:pt x="1644" y="1619"/>
                  </a:cubicBezTo>
                  <a:lnTo>
                    <a:pt x="1191" y="1167"/>
                  </a:lnTo>
                  <a:cubicBezTo>
                    <a:pt x="1156" y="1143"/>
                    <a:pt x="1114" y="1131"/>
                    <a:pt x="1075" y="1131"/>
                  </a:cubicBezTo>
                  <a:cubicBezTo>
                    <a:pt x="1037" y="1131"/>
                    <a:pt x="1001" y="1143"/>
                    <a:pt x="977" y="1167"/>
                  </a:cubicBezTo>
                  <a:lnTo>
                    <a:pt x="48" y="2096"/>
                  </a:lnTo>
                  <a:cubicBezTo>
                    <a:pt x="1" y="2143"/>
                    <a:pt x="1" y="2239"/>
                    <a:pt x="48" y="2310"/>
                  </a:cubicBezTo>
                  <a:lnTo>
                    <a:pt x="501" y="2763"/>
                  </a:lnTo>
                  <a:cubicBezTo>
                    <a:pt x="525" y="2798"/>
                    <a:pt x="560" y="2816"/>
                    <a:pt x="599" y="2816"/>
                  </a:cubicBezTo>
                  <a:cubicBezTo>
                    <a:pt x="638" y="2816"/>
                    <a:pt x="679" y="2798"/>
                    <a:pt x="715" y="2763"/>
                  </a:cubicBezTo>
                  <a:lnTo>
                    <a:pt x="834" y="2643"/>
                  </a:lnTo>
                  <a:lnTo>
                    <a:pt x="1120" y="2929"/>
                  </a:lnTo>
                  <a:cubicBezTo>
                    <a:pt x="834" y="3239"/>
                    <a:pt x="620" y="3596"/>
                    <a:pt x="429" y="3977"/>
                  </a:cubicBezTo>
                  <a:cubicBezTo>
                    <a:pt x="398" y="4087"/>
                    <a:pt x="491" y="4176"/>
                    <a:pt x="585" y="4176"/>
                  </a:cubicBezTo>
                  <a:cubicBezTo>
                    <a:pt x="634" y="4176"/>
                    <a:pt x="683" y="4153"/>
                    <a:pt x="715" y="4096"/>
                  </a:cubicBezTo>
                  <a:cubicBezTo>
                    <a:pt x="1515" y="2408"/>
                    <a:pt x="3087" y="1598"/>
                    <a:pt x="4652" y="1598"/>
                  </a:cubicBezTo>
                  <a:cubicBezTo>
                    <a:pt x="6489" y="1598"/>
                    <a:pt x="8318" y="2713"/>
                    <a:pt x="8883" y="4834"/>
                  </a:cubicBezTo>
                  <a:cubicBezTo>
                    <a:pt x="8907" y="4906"/>
                    <a:pt x="8979" y="4953"/>
                    <a:pt x="9050" y="4953"/>
                  </a:cubicBezTo>
                  <a:lnTo>
                    <a:pt x="9074" y="4953"/>
                  </a:lnTo>
                  <a:cubicBezTo>
                    <a:pt x="9169" y="4906"/>
                    <a:pt x="9217" y="4834"/>
                    <a:pt x="9193" y="4739"/>
                  </a:cubicBezTo>
                  <a:cubicBezTo>
                    <a:pt x="9002" y="4072"/>
                    <a:pt x="8693" y="3453"/>
                    <a:pt x="8240" y="2929"/>
                  </a:cubicBezTo>
                  <a:lnTo>
                    <a:pt x="8526" y="2643"/>
                  </a:lnTo>
                  <a:lnTo>
                    <a:pt x="8645" y="2763"/>
                  </a:lnTo>
                  <a:cubicBezTo>
                    <a:pt x="8681" y="2798"/>
                    <a:pt x="8723" y="2816"/>
                    <a:pt x="8761" y="2816"/>
                  </a:cubicBezTo>
                  <a:cubicBezTo>
                    <a:pt x="8800" y="2816"/>
                    <a:pt x="8836" y="2798"/>
                    <a:pt x="8860" y="2763"/>
                  </a:cubicBezTo>
                  <a:lnTo>
                    <a:pt x="9312" y="2310"/>
                  </a:lnTo>
                  <a:cubicBezTo>
                    <a:pt x="9384" y="2239"/>
                    <a:pt x="9384" y="2143"/>
                    <a:pt x="9312" y="2096"/>
                  </a:cubicBezTo>
                  <a:lnTo>
                    <a:pt x="8407" y="1167"/>
                  </a:lnTo>
                  <a:cubicBezTo>
                    <a:pt x="8383" y="1143"/>
                    <a:pt x="8342" y="1131"/>
                    <a:pt x="8300" y="1131"/>
                  </a:cubicBezTo>
                  <a:cubicBezTo>
                    <a:pt x="8258" y="1131"/>
                    <a:pt x="8217" y="1143"/>
                    <a:pt x="8193" y="1167"/>
                  </a:cubicBezTo>
                  <a:lnTo>
                    <a:pt x="7740" y="1619"/>
                  </a:lnTo>
                  <a:cubicBezTo>
                    <a:pt x="7669" y="1691"/>
                    <a:pt x="7669" y="1786"/>
                    <a:pt x="7740" y="1858"/>
                  </a:cubicBezTo>
                  <a:lnTo>
                    <a:pt x="7859" y="1977"/>
                  </a:lnTo>
                  <a:lnTo>
                    <a:pt x="7550" y="2262"/>
                  </a:lnTo>
                  <a:cubicBezTo>
                    <a:pt x="6859" y="1739"/>
                    <a:pt x="6049" y="1405"/>
                    <a:pt x="5168" y="1310"/>
                  </a:cubicBezTo>
                  <a:lnTo>
                    <a:pt x="5168" y="953"/>
                  </a:lnTo>
                  <a:lnTo>
                    <a:pt x="5359" y="953"/>
                  </a:lnTo>
                  <a:cubicBezTo>
                    <a:pt x="5430" y="953"/>
                    <a:pt x="5502" y="881"/>
                    <a:pt x="5502" y="810"/>
                  </a:cubicBezTo>
                  <a:lnTo>
                    <a:pt x="5502" y="143"/>
                  </a:lnTo>
                  <a:cubicBezTo>
                    <a:pt x="5502" y="72"/>
                    <a:pt x="5430" y="0"/>
                    <a:pt x="5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42;p64">
              <a:extLst>
                <a:ext uri="{FF2B5EF4-FFF2-40B4-BE49-F238E27FC236}">
                  <a16:creationId xmlns:a16="http://schemas.microsoft.com/office/drawing/2014/main" id="{E4370853-B284-5E33-CE23-67D7DF87129F}"/>
                </a:ext>
              </a:extLst>
            </p:cNvPr>
            <p:cNvSpPr/>
            <p:nvPr/>
          </p:nvSpPr>
          <p:spPr>
            <a:xfrm>
              <a:off x="4924921" y="1698534"/>
              <a:ext cx="86691" cy="80110"/>
            </a:xfrm>
            <a:custGeom>
              <a:avLst/>
              <a:gdLst/>
              <a:ahLst/>
              <a:cxnLst/>
              <a:rect l="l" t="t" r="r" b="b"/>
              <a:pathLst>
                <a:path w="2582" h="2386" extrusionOk="0">
                  <a:moveTo>
                    <a:pt x="801" y="1485"/>
                  </a:moveTo>
                  <a:cubicBezTo>
                    <a:pt x="957" y="1485"/>
                    <a:pt x="1105" y="1602"/>
                    <a:pt x="1105" y="1792"/>
                  </a:cubicBezTo>
                  <a:cubicBezTo>
                    <a:pt x="1105" y="1959"/>
                    <a:pt x="962" y="2078"/>
                    <a:pt x="795" y="2078"/>
                  </a:cubicBezTo>
                  <a:cubicBezTo>
                    <a:pt x="533" y="2078"/>
                    <a:pt x="414" y="1768"/>
                    <a:pt x="581" y="1578"/>
                  </a:cubicBezTo>
                  <a:cubicBezTo>
                    <a:pt x="644" y="1514"/>
                    <a:pt x="724" y="1485"/>
                    <a:pt x="801" y="1485"/>
                  </a:cubicBezTo>
                  <a:close/>
                  <a:moveTo>
                    <a:pt x="2412" y="0"/>
                  </a:moveTo>
                  <a:cubicBezTo>
                    <a:pt x="2373" y="0"/>
                    <a:pt x="2331" y="18"/>
                    <a:pt x="2296" y="54"/>
                  </a:cubicBezTo>
                  <a:lnTo>
                    <a:pt x="2319" y="54"/>
                  </a:lnTo>
                  <a:lnTo>
                    <a:pt x="1129" y="1245"/>
                  </a:lnTo>
                  <a:cubicBezTo>
                    <a:pt x="1019" y="1178"/>
                    <a:pt x="905" y="1148"/>
                    <a:pt x="796" y="1148"/>
                  </a:cubicBezTo>
                  <a:cubicBezTo>
                    <a:pt x="361" y="1148"/>
                    <a:pt x="0" y="1616"/>
                    <a:pt x="248" y="2054"/>
                  </a:cubicBezTo>
                  <a:cubicBezTo>
                    <a:pt x="371" y="2283"/>
                    <a:pt x="583" y="2386"/>
                    <a:pt x="792" y="2386"/>
                  </a:cubicBezTo>
                  <a:cubicBezTo>
                    <a:pt x="1106" y="2386"/>
                    <a:pt x="1414" y="2154"/>
                    <a:pt x="1414" y="1768"/>
                  </a:cubicBezTo>
                  <a:cubicBezTo>
                    <a:pt x="1414" y="1649"/>
                    <a:pt x="1391" y="1554"/>
                    <a:pt x="1319" y="1459"/>
                  </a:cubicBezTo>
                  <a:lnTo>
                    <a:pt x="2510" y="268"/>
                  </a:lnTo>
                  <a:cubicBezTo>
                    <a:pt x="2581" y="197"/>
                    <a:pt x="2581" y="101"/>
                    <a:pt x="2510" y="54"/>
                  </a:cubicBezTo>
                  <a:cubicBezTo>
                    <a:pt x="2486" y="18"/>
                    <a:pt x="2450" y="0"/>
                    <a:pt x="2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43;p64">
              <a:extLst>
                <a:ext uri="{FF2B5EF4-FFF2-40B4-BE49-F238E27FC236}">
                  <a16:creationId xmlns:a16="http://schemas.microsoft.com/office/drawing/2014/main" id="{5A25FDB1-E0F4-4C4F-03B3-04E4B6905DA2}"/>
                </a:ext>
              </a:extLst>
            </p:cNvPr>
            <p:cNvSpPr/>
            <p:nvPr/>
          </p:nvSpPr>
          <p:spPr>
            <a:xfrm>
              <a:off x="4768025" y="1622487"/>
              <a:ext cx="388295" cy="293613"/>
            </a:xfrm>
            <a:custGeom>
              <a:avLst/>
              <a:gdLst/>
              <a:ahLst/>
              <a:cxnLst/>
              <a:rect l="l" t="t" r="r" b="b"/>
              <a:pathLst>
                <a:path w="11565" h="8745" extrusionOk="0">
                  <a:moveTo>
                    <a:pt x="5635" y="318"/>
                  </a:moveTo>
                  <a:cubicBezTo>
                    <a:pt x="6183" y="342"/>
                    <a:pt x="6730" y="485"/>
                    <a:pt x="7207" y="747"/>
                  </a:cubicBezTo>
                  <a:lnTo>
                    <a:pt x="6969" y="1152"/>
                  </a:lnTo>
                  <a:cubicBezTo>
                    <a:pt x="6921" y="1223"/>
                    <a:pt x="6945" y="1295"/>
                    <a:pt x="6992" y="1342"/>
                  </a:cubicBezTo>
                  <a:cubicBezTo>
                    <a:pt x="7026" y="1376"/>
                    <a:pt x="7069" y="1393"/>
                    <a:pt x="7111" y="1393"/>
                  </a:cubicBezTo>
                  <a:cubicBezTo>
                    <a:pt x="7159" y="1393"/>
                    <a:pt x="7205" y="1370"/>
                    <a:pt x="7231" y="1319"/>
                  </a:cubicBezTo>
                  <a:lnTo>
                    <a:pt x="7492" y="890"/>
                  </a:lnTo>
                  <a:cubicBezTo>
                    <a:pt x="7945" y="1200"/>
                    <a:pt x="8326" y="1581"/>
                    <a:pt x="8636" y="2033"/>
                  </a:cubicBezTo>
                  <a:lnTo>
                    <a:pt x="8207" y="2295"/>
                  </a:lnTo>
                  <a:cubicBezTo>
                    <a:pt x="8135" y="2319"/>
                    <a:pt x="8112" y="2414"/>
                    <a:pt x="8135" y="2486"/>
                  </a:cubicBezTo>
                  <a:cubicBezTo>
                    <a:pt x="8167" y="2549"/>
                    <a:pt x="8220" y="2581"/>
                    <a:pt x="8280" y="2581"/>
                  </a:cubicBezTo>
                  <a:cubicBezTo>
                    <a:pt x="8310" y="2581"/>
                    <a:pt x="8342" y="2573"/>
                    <a:pt x="8374" y="2557"/>
                  </a:cubicBezTo>
                  <a:lnTo>
                    <a:pt x="8802" y="2319"/>
                  </a:lnTo>
                  <a:cubicBezTo>
                    <a:pt x="9112" y="2938"/>
                    <a:pt x="9255" y="3652"/>
                    <a:pt x="9207" y="4343"/>
                  </a:cubicBezTo>
                  <a:cubicBezTo>
                    <a:pt x="9088" y="4438"/>
                    <a:pt x="8969" y="4557"/>
                    <a:pt x="8898" y="4676"/>
                  </a:cubicBezTo>
                  <a:cubicBezTo>
                    <a:pt x="8607" y="4257"/>
                    <a:pt x="8162" y="4056"/>
                    <a:pt x="7721" y="4056"/>
                  </a:cubicBezTo>
                  <a:cubicBezTo>
                    <a:pt x="7185" y="4056"/>
                    <a:pt x="6656" y="4353"/>
                    <a:pt x="6421" y="4915"/>
                  </a:cubicBezTo>
                  <a:cubicBezTo>
                    <a:pt x="6206" y="5439"/>
                    <a:pt x="6326" y="6058"/>
                    <a:pt x="6730" y="6463"/>
                  </a:cubicBezTo>
                  <a:lnTo>
                    <a:pt x="7469" y="7201"/>
                  </a:lnTo>
                  <a:cubicBezTo>
                    <a:pt x="6921" y="7558"/>
                    <a:pt x="6278" y="7749"/>
                    <a:pt x="5635" y="7772"/>
                  </a:cubicBezTo>
                  <a:lnTo>
                    <a:pt x="5635" y="7296"/>
                  </a:lnTo>
                  <a:cubicBezTo>
                    <a:pt x="5635" y="7201"/>
                    <a:pt x="5587" y="7153"/>
                    <a:pt x="5516" y="7129"/>
                  </a:cubicBezTo>
                  <a:cubicBezTo>
                    <a:pt x="5503" y="7126"/>
                    <a:pt x="5491" y="7125"/>
                    <a:pt x="5479" y="7125"/>
                  </a:cubicBezTo>
                  <a:cubicBezTo>
                    <a:pt x="5397" y="7125"/>
                    <a:pt x="5325" y="7189"/>
                    <a:pt x="5325" y="7272"/>
                  </a:cubicBezTo>
                  <a:lnTo>
                    <a:pt x="5325" y="7772"/>
                  </a:lnTo>
                  <a:cubicBezTo>
                    <a:pt x="4778" y="7749"/>
                    <a:pt x="4254" y="7606"/>
                    <a:pt x="3754" y="7344"/>
                  </a:cubicBezTo>
                  <a:lnTo>
                    <a:pt x="3992" y="6939"/>
                  </a:lnTo>
                  <a:cubicBezTo>
                    <a:pt x="4039" y="6867"/>
                    <a:pt x="4016" y="6772"/>
                    <a:pt x="3968" y="6724"/>
                  </a:cubicBezTo>
                  <a:cubicBezTo>
                    <a:pt x="3938" y="6705"/>
                    <a:pt x="3901" y="6693"/>
                    <a:pt x="3863" y="6693"/>
                  </a:cubicBezTo>
                  <a:cubicBezTo>
                    <a:pt x="3810" y="6693"/>
                    <a:pt x="3758" y="6716"/>
                    <a:pt x="3730" y="6772"/>
                  </a:cubicBezTo>
                  <a:lnTo>
                    <a:pt x="3492" y="7201"/>
                  </a:lnTo>
                  <a:cubicBezTo>
                    <a:pt x="3015" y="6891"/>
                    <a:pt x="2634" y="6510"/>
                    <a:pt x="2349" y="6034"/>
                  </a:cubicBezTo>
                  <a:lnTo>
                    <a:pt x="2753" y="5796"/>
                  </a:lnTo>
                  <a:cubicBezTo>
                    <a:pt x="2825" y="5772"/>
                    <a:pt x="2849" y="5700"/>
                    <a:pt x="2825" y="5605"/>
                  </a:cubicBezTo>
                  <a:cubicBezTo>
                    <a:pt x="2809" y="5542"/>
                    <a:pt x="2751" y="5510"/>
                    <a:pt x="2693" y="5510"/>
                  </a:cubicBezTo>
                  <a:cubicBezTo>
                    <a:pt x="2663" y="5510"/>
                    <a:pt x="2634" y="5518"/>
                    <a:pt x="2611" y="5534"/>
                  </a:cubicBezTo>
                  <a:lnTo>
                    <a:pt x="2182" y="5772"/>
                  </a:lnTo>
                  <a:cubicBezTo>
                    <a:pt x="1920" y="5296"/>
                    <a:pt x="1777" y="4748"/>
                    <a:pt x="1753" y="4200"/>
                  </a:cubicBezTo>
                  <a:lnTo>
                    <a:pt x="2253" y="4200"/>
                  </a:lnTo>
                  <a:cubicBezTo>
                    <a:pt x="2325" y="4200"/>
                    <a:pt x="2372" y="4153"/>
                    <a:pt x="2396" y="4081"/>
                  </a:cubicBezTo>
                  <a:cubicBezTo>
                    <a:pt x="2420" y="3986"/>
                    <a:pt x="2349" y="3891"/>
                    <a:pt x="2253" y="3891"/>
                  </a:cubicBezTo>
                  <a:lnTo>
                    <a:pt x="1753" y="3891"/>
                  </a:lnTo>
                  <a:cubicBezTo>
                    <a:pt x="1777" y="3343"/>
                    <a:pt x="1920" y="2795"/>
                    <a:pt x="2182" y="2319"/>
                  </a:cubicBezTo>
                  <a:lnTo>
                    <a:pt x="2611" y="2557"/>
                  </a:lnTo>
                  <a:cubicBezTo>
                    <a:pt x="2634" y="2573"/>
                    <a:pt x="2661" y="2581"/>
                    <a:pt x="2687" y="2581"/>
                  </a:cubicBezTo>
                  <a:cubicBezTo>
                    <a:pt x="2740" y="2581"/>
                    <a:pt x="2793" y="2549"/>
                    <a:pt x="2825" y="2486"/>
                  </a:cubicBezTo>
                  <a:cubicBezTo>
                    <a:pt x="2849" y="2414"/>
                    <a:pt x="2825" y="2319"/>
                    <a:pt x="2753" y="2295"/>
                  </a:cubicBezTo>
                  <a:lnTo>
                    <a:pt x="2349" y="2033"/>
                  </a:lnTo>
                  <a:cubicBezTo>
                    <a:pt x="2634" y="1581"/>
                    <a:pt x="3015" y="1200"/>
                    <a:pt x="3492" y="890"/>
                  </a:cubicBezTo>
                  <a:lnTo>
                    <a:pt x="3730" y="1319"/>
                  </a:lnTo>
                  <a:cubicBezTo>
                    <a:pt x="3755" y="1370"/>
                    <a:pt x="3801" y="1393"/>
                    <a:pt x="3850" y="1393"/>
                  </a:cubicBezTo>
                  <a:cubicBezTo>
                    <a:pt x="3891" y="1393"/>
                    <a:pt x="3935" y="1376"/>
                    <a:pt x="3968" y="1342"/>
                  </a:cubicBezTo>
                  <a:cubicBezTo>
                    <a:pt x="4016" y="1295"/>
                    <a:pt x="4039" y="1223"/>
                    <a:pt x="3992" y="1152"/>
                  </a:cubicBezTo>
                  <a:lnTo>
                    <a:pt x="3754" y="747"/>
                  </a:lnTo>
                  <a:cubicBezTo>
                    <a:pt x="4254" y="485"/>
                    <a:pt x="4778" y="342"/>
                    <a:pt x="5325" y="318"/>
                  </a:cubicBezTo>
                  <a:lnTo>
                    <a:pt x="5325" y="795"/>
                  </a:lnTo>
                  <a:cubicBezTo>
                    <a:pt x="5325" y="866"/>
                    <a:pt x="5373" y="938"/>
                    <a:pt x="5444" y="961"/>
                  </a:cubicBezTo>
                  <a:cubicBezTo>
                    <a:pt x="5457" y="964"/>
                    <a:pt x="5469" y="966"/>
                    <a:pt x="5481" y="966"/>
                  </a:cubicBezTo>
                  <a:cubicBezTo>
                    <a:pt x="5563" y="966"/>
                    <a:pt x="5635" y="898"/>
                    <a:pt x="5635" y="795"/>
                  </a:cubicBezTo>
                  <a:lnTo>
                    <a:pt x="5635" y="318"/>
                  </a:lnTo>
                  <a:close/>
                  <a:moveTo>
                    <a:pt x="5413" y="0"/>
                  </a:moveTo>
                  <a:cubicBezTo>
                    <a:pt x="4081" y="0"/>
                    <a:pt x="2741" y="643"/>
                    <a:pt x="1944" y="2081"/>
                  </a:cubicBezTo>
                  <a:cubicBezTo>
                    <a:pt x="298" y="5012"/>
                    <a:pt x="2648" y="8124"/>
                    <a:pt x="5462" y="8124"/>
                  </a:cubicBezTo>
                  <a:cubicBezTo>
                    <a:pt x="6192" y="8124"/>
                    <a:pt x="6953" y="7914"/>
                    <a:pt x="7683" y="7439"/>
                  </a:cubicBezTo>
                  <a:lnTo>
                    <a:pt x="7921" y="7677"/>
                  </a:lnTo>
                  <a:cubicBezTo>
                    <a:pt x="7183" y="8153"/>
                    <a:pt x="6349" y="8415"/>
                    <a:pt x="5468" y="8415"/>
                  </a:cubicBezTo>
                  <a:cubicBezTo>
                    <a:pt x="2539" y="8391"/>
                    <a:pt x="443" y="5581"/>
                    <a:pt x="1277" y="2771"/>
                  </a:cubicBezTo>
                  <a:cubicBezTo>
                    <a:pt x="1301" y="2700"/>
                    <a:pt x="1253" y="2605"/>
                    <a:pt x="1182" y="2581"/>
                  </a:cubicBezTo>
                  <a:cubicBezTo>
                    <a:pt x="1165" y="2577"/>
                    <a:pt x="1149" y="2575"/>
                    <a:pt x="1133" y="2575"/>
                  </a:cubicBezTo>
                  <a:cubicBezTo>
                    <a:pt x="1056" y="2575"/>
                    <a:pt x="987" y="2621"/>
                    <a:pt x="967" y="2700"/>
                  </a:cubicBezTo>
                  <a:cubicBezTo>
                    <a:pt x="1" y="5946"/>
                    <a:pt x="2581" y="8745"/>
                    <a:pt x="5479" y="8745"/>
                  </a:cubicBezTo>
                  <a:cubicBezTo>
                    <a:pt x="6366" y="8745"/>
                    <a:pt x="7282" y="8483"/>
                    <a:pt x="8135" y="7891"/>
                  </a:cubicBezTo>
                  <a:lnTo>
                    <a:pt x="8755" y="8511"/>
                  </a:lnTo>
                  <a:cubicBezTo>
                    <a:pt x="8790" y="8534"/>
                    <a:pt x="8832" y="8546"/>
                    <a:pt x="8874" y="8546"/>
                  </a:cubicBezTo>
                  <a:cubicBezTo>
                    <a:pt x="8915" y="8546"/>
                    <a:pt x="8957" y="8534"/>
                    <a:pt x="8993" y="8511"/>
                  </a:cubicBezTo>
                  <a:lnTo>
                    <a:pt x="9779" y="7701"/>
                  </a:lnTo>
                  <a:cubicBezTo>
                    <a:pt x="9850" y="7653"/>
                    <a:pt x="9850" y="7558"/>
                    <a:pt x="9779" y="7487"/>
                  </a:cubicBezTo>
                  <a:cubicBezTo>
                    <a:pt x="9755" y="7451"/>
                    <a:pt x="9713" y="7433"/>
                    <a:pt x="9672" y="7433"/>
                  </a:cubicBezTo>
                  <a:cubicBezTo>
                    <a:pt x="9630" y="7433"/>
                    <a:pt x="9588" y="7451"/>
                    <a:pt x="9564" y="7487"/>
                  </a:cubicBezTo>
                  <a:lnTo>
                    <a:pt x="8874" y="8177"/>
                  </a:lnTo>
                  <a:lnTo>
                    <a:pt x="7111" y="6415"/>
                  </a:lnTo>
                  <a:lnTo>
                    <a:pt x="7588" y="6415"/>
                  </a:lnTo>
                  <a:cubicBezTo>
                    <a:pt x="7635" y="6415"/>
                    <a:pt x="7683" y="6391"/>
                    <a:pt x="7707" y="6343"/>
                  </a:cubicBezTo>
                  <a:lnTo>
                    <a:pt x="8040" y="5867"/>
                  </a:lnTo>
                  <a:lnTo>
                    <a:pt x="8731" y="7201"/>
                  </a:lnTo>
                  <a:cubicBezTo>
                    <a:pt x="8767" y="7248"/>
                    <a:pt x="8820" y="7272"/>
                    <a:pt x="8874" y="7272"/>
                  </a:cubicBezTo>
                  <a:cubicBezTo>
                    <a:pt x="8927" y="7272"/>
                    <a:pt x="8981" y="7248"/>
                    <a:pt x="9017" y="7201"/>
                  </a:cubicBezTo>
                  <a:lnTo>
                    <a:pt x="9374" y="6415"/>
                  </a:lnTo>
                  <a:lnTo>
                    <a:pt x="9969" y="6415"/>
                  </a:lnTo>
                  <a:cubicBezTo>
                    <a:pt x="9975" y="6416"/>
                    <a:pt x="9981" y="6416"/>
                    <a:pt x="9987" y="6416"/>
                  </a:cubicBezTo>
                  <a:cubicBezTo>
                    <a:pt x="10154" y="6416"/>
                    <a:pt x="10154" y="6104"/>
                    <a:pt x="9987" y="6104"/>
                  </a:cubicBezTo>
                  <a:cubicBezTo>
                    <a:pt x="9981" y="6104"/>
                    <a:pt x="9975" y="6105"/>
                    <a:pt x="9969" y="6105"/>
                  </a:cubicBezTo>
                  <a:lnTo>
                    <a:pt x="9255" y="6105"/>
                  </a:lnTo>
                  <a:cubicBezTo>
                    <a:pt x="9255" y="6105"/>
                    <a:pt x="9159" y="6153"/>
                    <a:pt x="9136" y="6201"/>
                  </a:cubicBezTo>
                  <a:lnTo>
                    <a:pt x="8850" y="6772"/>
                  </a:lnTo>
                  <a:lnTo>
                    <a:pt x="8183" y="5486"/>
                  </a:lnTo>
                  <a:cubicBezTo>
                    <a:pt x="8147" y="5439"/>
                    <a:pt x="8094" y="5415"/>
                    <a:pt x="8040" y="5415"/>
                  </a:cubicBezTo>
                  <a:cubicBezTo>
                    <a:pt x="7987" y="5415"/>
                    <a:pt x="7933" y="5439"/>
                    <a:pt x="7897" y="5486"/>
                  </a:cubicBezTo>
                  <a:lnTo>
                    <a:pt x="7492" y="6129"/>
                  </a:lnTo>
                  <a:lnTo>
                    <a:pt x="6802" y="6129"/>
                  </a:lnTo>
                  <a:cubicBezTo>
                    <a:pt x="6802" y="6129"/>
                    <a:pt x="6540" y="5415"/>
                    <a:pt x="6683" y="5057"/>
                  </a:cubicBezTo>
                  <a:cubicBezTo>
                    <a:pt x="6872" y="4608"/>
                    <a:pt x="7285" y="4382"/>
                    <a:pt x="7696" y="4382"/>
                  </a:cubicBezTo>
                  <a:cubicBezTo>
                    <a:pt x="8112" y="4382"/>
                    <a:pt x="8527" y="4614"/>
                    <a:pt x="8707" y="5081"/>
                  </a:cubicBezTo>
                  <a:cubicBezTo>
                    <a:pt x="8731" y="5153"/>
                    <a:pt x="8796" y="5188"/>
                    <a:pt x="8862" y="5188"/>
                  </a:cubicBezTo>
                  <a:cubicBezTo>
                    <a:pt x="8927" y="5188"/>
                    <a:pt x="8993" y="5153"/>
                    <a:pt x="9017" y="5081"/>
                  </a:cubicBezTo>
                  <a:cubicBezTo>
                    <a:pt x="9196" y="4614"/>
                    <a:pt x="9611" y="4382"/>
                    <a:pt x="10028" y="4382"/>
                  </a:cubicBezTo>
                  <a:cubicBezTo>
                    <a:pt x="10439" y="4382"/>
                    <a:pt x="10852" y="4608"/>
                    <a:pt x="11041" y="5057"/>
                  </a:cubicBezTo>
                  <a:cubicBezTo>
                    <a:pt x="11208" y="5462"/>
                    <a:pt x="11136" y="5939"/>
                    <a:pt x="10803" y="6248"/>
                  </a:cubicBezTo>
                  <a:lnTo>
                    <a:pt x="10041" y="7010"/>
                  </a:lnTo>
                  <a:cubicBezTo>
                    <a:pt x="9969" y="7082"/>
                    <a:pt x="9969" y="7177"/>
                    <a:pt x="10041" y="7248"/>
                  </a:cubicBezTo>
                  <a:cubicBezTo>
                    <a:pt x="10064" y="7272"/>
                    <a:pt x="10106" y="7284"/>
                    <a:pt x="10148" y="7284"/>
                  </a:cubicBezTo>
                  <a:cubicBezTo>
                    <a:pt x="10189" y="7284"/>
                    <a:pt x="10231" y="7272"/>
                    <a:pt x="10255" y="7248"/>
                  </a:cubicBezTo>
                  <a:lnTo>
                    <a:pt x="11041" y="6463"/>
                  </a:lnTo>
                  <a:cubicBezTo>
                    <a:pt x="11446" y="6058"/>
                    <a:pt x="11565" y="5462"/>
                    <a:pt x="11327" y="4938"/>
                  </a:cubicBezTo>
                  <a:lnTo>
                    <a:pt x="11350" y="4915"/>
                  </a:lnTo>
                  <a:cubicBezTo>
                    <a:pt x="11136" y="4438"/>
                    <a:pt x="10684" y="4105"/>
                    <a:pt x="10160" y="4057"/>
                  </a:cubicBezTo>
                  <a:cubicBezTo>
                    <a:pt x="10160" y="3867"/>
                    <a:pt x="10136" y="3676"/>
                    <a:pt x="10112" y="3510"/>
                  </a:cubicBezTo>
                  <a:cubicBezTo>
                    <a:pt x="10112" y="3427"/>
                    <a:pt x="10058" y="3362"/>
                    <a:pt x="9982" y="3362"/>
                  </a:cubicBezTo>
                  <a:cubicBezTo>
                    <a:pt x="9970" y="3362"/>
                    <a:pt x="9958" y="3364"/>
                    <a:pt x="9945" y="3367"/>
                  </a:cubicBezTo>
                  <a:cubicBezTo>
                    <a:pt x="9874" y="3367"/>
                    <a:pt x="9802" y="3462"/>
                    <a:pt x="9802" y="3533"/>
                  </a:cubicBezTo>
                  <a:cubicBezTo>
                    <a:pt x="9826" y="3724"/>
                    <a:pt x="9850" y="3891"/>
                    <a:pt x="9826" y="4057"/>
                  </a:cubicBezTo>
                  <a:cubicBezTo>
                    <a:pt x="9731" y="4081"/>
                    <a:pt x="9612" y="4105"/>
                    <a:pt x="9493" y="4153"/>
                  </a:cubicBezTo>
                  <a:cubicBezTo>
                    <a:pt x="9566" y="1579"/>
                    <a:pt x="7499" y="0"/>
                    <a:pt x="5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332;p64">
            <a:extLst>
              <a:ext uri="{FF2B5EF4-FFF2-40B4-BE49-F238E27FC236}">
                <a16:creationId xmlns:a16="http://schemas.microsoft.com/office/drawing/2014/main" id="{4F7A345D-7FFE-C94A-A75D-4B88D20AC3AD}"/>
              </a:ext>
            </a:extLst>
          </p:cNvPr>
          <p:cNvGrpSpPr/>
          <p:nvPr/>
        </p:nvGrpSpPr>
        <p:grpSpPr>
          <a:xfrm>
            <a:off x="1702782" y="2909107"/>
            <a:ext cx="267089" cy="359085"/>
            <a:chOff x="2503324" y="1556344"/>
            <a:chExt cx="267089" cy="359085"/>
          </a:xfrm>
        </p:grpSpPr>
        <p:sp>
          <p:nvSpPr>
            <p:cNvPr id="86" name="Google Shape;1333;p64">
              <a:extLst>
                <a:ext uri="{FF2B5EF4-FFF2-40B4-BE49-F238E27FC236}">
                  <a16:creationId xmlns:a16="http://schemas.microsoft.com/office/drawing/2014/main" id="{D1B92ED0-F4D9-5775-3B3D-8FD2AD7845B8}"/>
                </a:ext>
              </a:extLst>
            </p:cNvPr>
            <p:cNvSpPr/>
            <p:nvPr/>
          </p:nvSpPr>
          <p:spPr>
            <a:xfrm>
              <a:off x="2503324" y="1556344"/>
              <a:ext cx="264672" cy="359085"/>
            </a:xfrm>
            <a:custGeom>
              <a:avLst/>
              <a:gdLst/>
              <a:ahLst/>
              <a:cxnLst/>
              <a:rect l="l" t="t" r="r" b="b"/>
              <a:pathLst>
                <a:path w="7883" h="10695" extrusionOk="0">
                  <a:moveTo>
                    <a:pt x="1001" y="336"/>
                  </a:moveTo>
                  <a:cubicBezTo>
                    <a:pt x="1739" y="645"/>
                    <a:pt x="2191" y="1336"/>
                    <a:pt x="2477" y="1907"/>
                  </a:cubicBezTo>
                  <a:cubicBezTo>
                    <a:pt x="2334" y="2122"/>
                    <a:pt x="2215" y="2336"/>
                    <a:pt x="2120" y="2574"/>
                  </a:cubicBezTo>
                  <a:cubicBezTo>
                    <a:pt x="1739" y="1955"/>
                    <a:pt x="1096" y="1550"/>
                    <a:pt x="381" y="1503"/>
                  </a:cubicBezTo>
                  <a:cubicBezTo>
                    <a:pt x="310" y="1264"/>
                    <a:pt x="310" y="1002"/>
                    <a:pt x="405" y="788"/>
                  </a:cubicBezTo>
                  <a:cubicBezTo>
                    <a:pt x="500" y="550"/>
                    <a:pt x="739" y="359"/>
                    <a:pt x="1001" y="336"/>
                  </a:cubicBezTo>
                  <a:close/>
                  <a:moveTo>
                    <a:pt x="2120" y="8599"/>
                  </a:moveTo>
                  <a:cubicBezTo>
                    <a:pt x="2286" y="8790"/>
                    <a:pt x="2453" y="8956"/>
                    <a:pt x="2644" y="9099"/>
                  </a:cubicBezTo>
                  <a:lnTo>
                    <a:pt x="2501" y="9742"/>
                  </a:lnTo>
                  <a:lnTo>
                    <a:pt x="2120" y="9742"/>
                  </a:lnTo>
                  <a:lnTo>
                    <a:pt x="2120" y="8599"/>
                  </a:lnTo>
                  <a:close/>
                  <a:moveTo>
                    <a:pt x="1066" y="1"/>
                  </a:moveTo>
                  <a:cubicBezTo>
                    <a:pt x="659" y="1"/>
                    <a:pt x="304" y="257"/>
                    <a:pt x="167" y="645"/>
                  </a:cubicBezTo>
                  <a:cubicBezTo>
                    <a:pt x="0" y="979"/>
                    <a:pt x="24" y="1383"/>
                    <a:pt x="215" y="1717"/>
                  </a:cubicBezTo>
                  <a:cubicBezTo>
                    <a:pt x="238" y="1765"/>
                    <a:pt x="286" y="1788"/>
                    <a:pt x="334" y="1788"/>
                  </a:cubicBezTo>
                  <a:cubicBezTo>
                    <a:pt x="810" y="1788"/>
                    <a:pt x="1239" y="1979"/>
                    <a:pt x="1548" y="2312"/>
                  </a:cubicBezTo>
                  <a:cubicBezTo>
                    <a:pt x="1001" y="2574"/>
                    <a:pt x="548" y="3027"/>
                    <a:pt x="310" y="3574"/>
                  </a:cubicBezTo>
                  <a:cubicBezTo>
                    <a:pt x="286" y="3646"/>
                    <a:pt x="310" y="3717"/>
                    <a:pt x="358" y="3765"/>
                  </a:cubicBezTo>
                  <a:cubicBezTo>
                    <a:pt x="389" y="3789"/>
                    <a:pt x="424" y="3799"/>
                    <a:pt x="456" y="3799"/>
                  </a:cubicBezTo>
                  <a:cubicBezTo>
                    <a:pt x="522" y="3799"/>
                    <a:pt x="580" y="3757"/>
                    <a:pt x="596" y="3693"/>
                  </a:cubicBezTo>
                  <a:cubicBezTo>
                    <a:pt x="834" y="3170"/>
                    <a:pt x="1262" y="2765"/>
                    <a:pt x="1786" y="2550"/>
                  </a:cubicBezTo>
                  <a:cubicBezTo>
                    <a:pt x="1929" y="2765"/>
                    <a:pt x="1977" y="2860"/>
                    <a:pt x="2025" y="2908"/>
                  </a:cubicBezTo>
                  <a:cubicBezTo>
                    <a:pt x="1882" y="3265"/>
                    <a:pt x="1786" y="3670"/>
                    <a:pt x="1763" y="4051"/>
                  </a:cubicBezTo>
                  <a:cubicBezTo>
                    <a:pt x="1143" y="4503"/>
                    <a:pt x="786" y="5194"/>
                    <a:pt x="762" y="5932"/>
                  </a:cubicBezTo>
                  <a:cubicBezTo>
                    <a:pt x="548" y="5432"/>
                    <a:pt x="429" y="4884"/>
                    <a:pt x="453" y="4336"/>
                  </a:cubicBezTo>
                  <a:cubicBezTo>
                    <a:pt x="440" y="4259"/>
                    <a:pt x="371" y="4217"/>
                    <a:pt x="303" y="4217"/>
                  </a:cubicBezTo>
                  <a:cubicBezTo>
                    <a:pt x="246" y="4217"/>
                    <a:pt x="189" y="4247"/>
                    <a:pt x="167" y="4313"/>
                  </a:cubicBezTo>
                  <a:cubicBezTo>
                    <a:pt x="48" y="5884"/>
                    <a:pt x="1310" y="7575"/>
                    <a:pt x="1358" y="7647"/>
                  </a:cubicBezTo>
                  <a:cubicBezTo>
                    <a:pt x="1405" y="7718"/>
                    <a:pt x="1643" y="8028"/>
                    <a:pt x="1858" y="8242"/>
                  </a:cubicBezTo>
                  <a:lnTo>
                    <a:pt x="1858" y="9885"/>
                  </a:lnTo>
                  <a:cubicBezTo>
                    <a:pt x="1834" y="9957"/>
                    <a:pt x="1905" y="10028"/>
                    <a:pt x="2001" y="10028"/>
                  </a:cubicBezTo>
                  <a:lnTo>
                    <a:pt x="2644" y="10028"/>
                  </a:lnTo>
                  <a:cubicBezTo>
                    <a:pt x="2715" y="10028"/>
                    <a:pt x="2787" y="9980"/>
                    <a:pt x="2810" y="9909"/>
                  </a:cubicBezTo>
                  <a:lnTo>
                    <a:pt x="2953" y="9314"/>
                  </a:lnTo>
                  <a:cubicBezTo>
                    <a:pt x="3501" y="9766"/>
                    <a:pt x="4120" y="10123"/>
                    <a:pt x="4763" y="10385"/>
                  </a:cubicBezTo>
                  <a:cubicBezTo>
                    <a:pt x="5263" y="10600"/>
                    <a:pt x="5787" y="10695"/>
                    <a:pt x="6311" y="10695"/>
                  </a:cubicBezTo>
                  <a:cubicBezTo>
                    <a:pt x="6954" y="10623"/>
                    <a:pt x="7478" y="10171"/>
                    <a:pt x="7645" y="9576"/>
                  </a:cubicBezTo>
                  <a:cubicBezTo>
                    <a:pt x="7883" y="8980"/>
                    <a:pt x="7859" y="8480"/>
                    <a:pt x="7883" y="7837"/>
                  </a:cubicBezTo>
                  <a:cubicBezTo>
                    <a:pt x="7883" y="7742"/>
                    <a:pt x="7835" y="7670"/>
                    <a:pt x="7740" y="7670"/>
                  </a:cubicBezTo>
                  <a:lnTo>
                    <a:pt x="7716" y="7670"/>
                  </a:lnTo>
                  <a:cubicBezTo>
                    <a:pt x="7621" y="7670"/>
                    <a:pt x="7549" y="7742"/>
                    <a:pt x="7549" y="7813"/>
                  </a:cubicBezTo>
                  <a:cubicBezTo>
                    <a:pt x="7526" y="8433"/>
                    <a:pt x="7549" y="8909"/>
                    <a:pt x="7335" y="9480"/>
                  </a:cubicBezTo>
                  <a:cubicBezTo>
                    <a:pt x="7192" y="9957"/>
                    <a:pt x="6764" y="10314"/>
                    <a:pt x="6264" y="10385"/>
                  </a:cubicBezTo>
                  <a:cubicBezTo>
                    <a:pt x="6025" y="10385"/>
                    <a:pt x="5811" y="10385"/>
                    <a:pt x="5597" y="10338"/>
                  </a:cubicBezTo>
                  <a:cubicBezTo>
                    <a:pt x="5382" y="10266"/>
                    <a:pt x="4811" y="10028"/>
                    <a:pt x="4525" y="9076"/>
                  </a:cubicBezTo>
                  <a:cubicBezTo>
                    <a:pt x="4508" y="9006"/>
                    <a:pt x="4439" y="8962"/>
                    <a:pt x="4376" y="8962"/>
                  </a:cubicBezTo>
                  <a:cubicBezTo>
                    <a:pt x="4352" y="8962"/>
                    <a:pt x="4330" y="8968"/>
                    <a:pt x="4311" y="8980"/>
                  </a:cubicBezTo>
                  <a:cubicBezTo>
                    <a:pt x="4239" y="9004"/>
                    <a:pt x="4192" y="9099"/>
                    <a:pt x="4215" y="9171"/>
                  </a:cubicBezTo>
                  <a:cubicBezTo>
                    <a:pt x="4311" y="9480"/>
                    <a:pt x="4454" y="9766"/>
                    <a:pt x="4644" y="10028"/>
                  </a:cubicBezTo>
                  <a:cubicBezTo>
                    <a:pt x="3811" y="9671"/>
                    <a:pt x="2691" y="8933"/>
                    <a:pt x="1572" y="7504"/>
                  </a:cubicBezTo>
                  <a:cubicBezTo>
                    <a:pt x="1548" y="7480"/>
                    <a:pt x="1382" y="7266"/>
                    <a:pt x="1191" y="6908"/>
                  </a:cubicBezTo>
                  <a:cubicBezTo>
                    <a:pt x="881" y="6075"/>
                    <a:pt x="1072" y="5122"/>
                    <a:pt x="1715" y="4479"/>
                  </a:cubicBezTo>
                  <a:cubicBezTo>
                    <a:pt x="1858" y="4336"/>
                    <a:pt x="2025" y="4241"/>
                    <a:pt x="2215" y="4170"/>
                  </a:cubicBezTo>
                  <a:lnTo>
                    <a:pt x="2215" y="4170"/>
                  </a:lnTo>
                  <a:cubicBezTo>
                    <a:pt x="2025" y="4646"/>
                    <a:pt x="2048" y="5194"/>
                    <a:pt x="2286" y="5646"/>
                  </a:cubicBezTo>
                  <a:cubicBezTo>
                    <a:pt x="2334" y="5813"/>
                    <a:pt x="2334" y="6003"/>
                    <a:pt x="2286" y="6170"/>
                  </a:cubicBezTo>
                  <a:cubicBezTo>
                    <a:pt x="2239" y="6242"/>
                    <a:pt x="2167" y="6313"/>
                    <a:pt x="2072" y="6337"/>
                  </a:cubicBezTo>
                  <a:cubicBezTo>
                    <a:pt x="1880" y="6380"/>
                    <a:pt x="1937" y="6633"/>
                    <a:pt x="2088" y="6633"/>
                  </a:cubicBezTo>
                  <a:cubicBezTo>
                    <a:pt x="2105" y="6633"/>
                    <a:pt x="2124" y="6630"/>
                    <a:pt x="2144" y="6623"/>
                  </a:cubicBezTo>
                  <a:cubicBezTo>
                    <a:pt x="2334" y="6575"/>
                    <a:pt x="2477" y="6480"/>
                    <a:pt x="2548" y="6313"/>
                  </a:cubicBezTo>
                  <a:cubicBezTo>
                    <a:pt x="2668" y="6075"/>
                    <a:pt x="2668" y="5789"/>
                    <a:pt x="2572" y="5551"/>
                  </a:cubicBezTo>
                  <a:cubicBezTo>
                    <a:pt x="2525" y="5384"/>
                    <a:pt x="2453" y="5241"/>
                    <a:pt x="2429" y="5075"/>
                  </a:cubicBezTo>
                  <a:lnTo>
                    <a:pt x="2429" y="5075"/>
                  </a:lnTo>
                  <a:cubicBezTo>
                    <a:pt x="2763" y="5122"/>
                    <a:pt x="3025" y="5360"/>
                    <a:pt x="3072" y="5694"/>
                  </a:cubicBezTo>
                  <a:cubicBezTo>
                    <a:pt x="3072" y="5756"/>
                    <a:pt x="3126" y="5818"/>
                    <a:pt x="3187" y="5818"/>
                  </a:cubicBezTo>
                  <a:cubicBezTo>
                    <a:pt x="3196" y="5818"/>
                    <a:pt x="3206" y="5816"/>
                    <a:pt x="3215" y="5813"/>
                  </a:cubicBezTo>
                  <a:cubicBezTo>
                    <a:pt x="3334" y="5813"/>
                    <a:pt x="3406" y="5742"/>
                    <a:pt x="3382" y="5646"/>
                  </a:cubicBezTo>
                  <a:cubicBezTo>
                    <a:pt x="3287" y="5146"/>
                    <a:pt x="2882" y="4789"/>
                    <a:pt x="2406" y="4741"/>
                  </a:cubicBezTo>
                  <a:cubicBezTo>
                    <a:pt x="2382" y="4479"/>
                    <a:pt x="2501" y="4194"/>
                    <a:pt x="2739" y="4027"/>
                  </a:cubicBezTo>
                  <a:cubicBezTo>
                    <a:pt x="2804" y="4021"/>
                    <a:pt x="2869" y="4018"/>
                    <a:pt x="2934" y="4018"/>
                  </a:cubicBezTo>
                  <a:cubicBezTo>
                    <a:pt x="3391" y="4018"/>
                    <a:pt x="3837" y="4166"/>
                    <a:pt x="4192" y="4479"/>
                  </a:cubicBezTo>
                  <a:cubicBezTo>
                    <a:pt x="4549" y="4789"/>
                    <a:pt x="4882" y="5170"/>
                    <a:pt x="5144" y="5599"/>
                  </a:cubicBezTo>
                  <a:cubicBezTo>
                    <a:pt x="5025" y="5646"/>
                    <a:pt x="4930" y="5742"/>
                    <a:pt x="4858" y="5861"/>
                  </a:cubicBezTo>
                  <a:cubicBezTo>
                    <a:pt x="4716" y="6075"/>
                    <a:pt x="4668" y="6337"/>
                    <a:pt x="4739" y="6599"/>
                  </a:cubicBezTo>
                  <a:cubicBezTo>
                    <a:pt x="4664" y="6766"/>
                    <a:pt x="4501" y="6855"/>
                    <a:pt x="4331" y="6855"/>
                  </a:cubicBezTo>
                  <a:cubicBezTo>
                    <a:pt x="4234" y="6855"/>
                    <a:pt x="4135" y="6826"/>
                    <a:pt x="4049" y="6766"/>
                  </a:cubicBezTo>
                  <a:cubicBezTo>
                    <a:pt x="4017" y="6744"/>
                    <a:pt x="3985" y="6732"/>
                    <a:pt x="3952" y="6732"/>
                  </a:cubicBezTo>
                  <a:cubicBezTo>
                    <a:pt x="3913" y="6732"/>
                    <a:pt x="3874" y="6750"/>
                    <a:pt x="3834" y="6789"/>
                  </a:cubicBezTo>
                  <a:cubicBezTo>
                    <a:pt x="3787" y="6861"/>
                    <a:pt x="3787" y="6980"/>
                    <a:pt x="3882" y="7027"/>
                  </a:cubicBezTo>
                  <a:cubicBezTo>
                    <a:pt x="4013" y="7123"/>
                    <a:pt x="4168" y="7170"/>
                    <a:pt x="4323" y="7170"/>
                  </a:cubicBezTo>
                  <a:cubicBezTo>
                    <a:pt x="4477" y="7170"/>
                    <a:pt x="4632" y="7123"/>
                    <a:pt x="4763" y="7027"/>
                  </a:cubicBezTo>
                  <a:lnTo>
                    <a:pt x="4763" y="7027"/>
                  </a:lnTo>
                  <a:cubicBezTo>
                    <a:pt x="4763" y="7385"/>
                    <a:pt x="4692" y="7623"/>
                    <a:pt x="4573" y="7670"/>
                  </a:cubicBezTo>
                  <a:cubicBezTo>
                    <a:pt x="4525" y="7694"/>
                    <a:pt x="4477" y="7718"/>
                    <a:pt x="4477" y="7766"/>
                  </a:cubicBezTo>
                  <a:cubicBezTo>
                    <a:pt x="4457" y="7866"/>
                    <a:pt x="4539" y="7967"/>
                    <a:pt x="4637" y="7967"/>
                  </a:cubicBezTo>
                  <a:cubicBezTo>
                    <a:pt x="4655" y="7967"/>
                    <a:pt x="4673" y="7964"/>
                    <a:pt x="4692" y="7956"/>
                  </a:cubicBezTo>
                  <a:cubicBezTo>
                    <a:pt x="4930" y="7861"/>
                    <a:pt x="5168" y="7504"/>
                    <a:pt x="5025" y="6432"/>
                  </a:cubicBezTo>
                  <a:cubicBezTo>
                    <a:pt x="4978" y="6194"/>
                    <a:pt x="5097" y="5956"/>
                    <a:pt x="5311" y="5837"/>
                  </a:cubicBezTo>
                  <a:cubicBezTo>
                    <a:pt x="5644" y="6456"/>
                    <a:pt x="5644" y="6742"/>
                    <a:pt x="5787" y="7004"/>
                  </a:cubicBezTo>
                  <a:cubicBezTo>
                    <a:pt x="5692" y="7218"/>
                    <a:pt x="5501" y="7861"/>
                    <a:pt x="5882" y="8242"/>
                  </a:cubicBezTo>
                  <a:cubicBezTo>
                    <a:pt x="5918" y="8278"/>
                    <a:pt x="5960" y="8296"/>
                    <a:pt x="6002" y="8296"/>
                  </a:cubicBezTo>
                  <a:cubicBezTo>
                    <a:pt x="6043" y="8296"/>
                    <a:pt x="6085" y="8278"/>
                    <a:pt x="6121" y="8242"/>
                  </a:cubicBezTo>
                  <a:cubicBezTo>
                    <a:pt x="6168" y="8171"/>
                    <a:pt x="6168" y="8075"/>
                    <a:pt x="6121" y="8028"/>
                  </a:cubicBezTo>
                  <a:cubicBezTo>
                    <a:pt x="5954" y="7813"/>
                    <a:pt x="5930" y="7528"/>
                    <a:pt x="6025" y="7289"/>
                  </a:cubicBezTo>
                  <a:lnTo>
                    <a:pt x="6025" y="7289"/>
                  </a:lnTo>
                  <a:cubicBezTo>
                    <a:pt x="6168" y="7409"/>
                    <a:pt x="6335" y="7480"/>
                    <a:pt x="6525" y="7480"/>
                  </a:cubicBezTo>
                  <a:cubicBezTo>
                    <a:pt x="6597" y="7480"/>
                    <a:pt x="6645" y="7432"/>
                    <a:pt x="6668" y="7361"/>
                  </a:cubicBezTo>
                  <a:cubicBezTo>
                    <a:pt x="6692" y="7266"/>
                    <a:pt x="6621" y="7170"/>
                    <a:pt x="6525" y="7170"/>
                  </a:cubicBezTo>
                  <a:cubicBezTo>
                    <a:pt x="6097" y="7170"/>
                    <a:pt x="5954" y="6599"/>
                    <a:pt x="5954" y="6599"/>
                  </a:cubicBezTo>
                  <a:cubicBezTo>
                    <a:pt x="5811" y="6075"/>
                    <a:pt x="5549" y="5599"/>
                    <a:pt x="5239" y="5146"/>
                  </a:cubicBezTo>
                  <a:lnTo>
                    <a:pt x="5239" y="5146"/>
                  </a:lnTo>
                  <a:cubicBezTo>
                    <a:pt x="5326" y="5171"/>
                    <a:pt x="5412" y="5183"/>
                    <a:pt x="5497" y="5183"/>
                  </a:cubicBezTo>
                  <a:cubicBezTo>
                    <a:pt x="5740" y="5183"/>
                    <a:pt x="5974" y="5085"/>
                    <a:pt x="6168" y="4908"/>
                  </a:cubicBezTo>
                  <a:cubicBezTo>
                    <a:pt x="6193" y="4904"/>
                    <a:pt x="6217" y="4902"/>
                    <a:pt x="6241" y="4902"/>
                  </a:cubicBezTo>
                  <a:cubicBezTo>
                    <a:pt x="6497" y="4902"/>
                    <a:pt x="6714" y="5125"/>
                    <a:pt x="6692" y="5408"/>
                  </a:cubicBezTo>
                  <a:cubicBezTo>
                    <a:pt x="6668" y="5480"/>
                    <a:pt x="6740" y="5551"/>
                    <a:pt x="6835" y="5551"/>
                  </a:cubicBezTo>
                  <a:cubicBezTo>
                    <a:pt x="6930" y="5551"/>
                    <a:pt x="7002" y="5480"/>
                    <a:pt x="7002" y="5408"/>
                  </a:cubicBezTo>
                  <a:cubicBezTo>
                    <a:pt x="7026" y="5051"/>
                    <a:pt x="6787" y="4741"/>
                    <a:pt x="6454" y="4646"/>
                  </a:cubicBezTo>
                  <a:cubicBezTo>
                    <a:pt x="6553" y="4547"/>
                    <a:pt x="6686" y="4497"/>
                    <a:pt x="6823" y="4497"/>
                  </a:cubicBezTo>
                  <a:cubicBezTo>
                    <a:pt x="6851" y="4497"/>
                    <a:pt x="6879" y="4499"/>
                    <a:pt x="6906" y="4503"/>
                  </a:cubicBezTo>
                  <a:cubicBezTo>
                    <a:pt x="6919" y="4507"/>
                    <a:pt x="6933" y="4509"/>
                    <a:pt x="6946" y="4509"/>
                  </a:cubicBezTo>
                  <a:cubicBezTo>
                    <a:pt x="7009" y="4509"/>
                    <a:pt x="7077" y="4467"/>
                    <a:pt x="7097" y="4408"/>
                  </a:cubicBezTo>
                  <a:cubicBezTo>
                    <a:pt x="7121" y="4336"/>
                    <a:pt x="7073" y="4241"/>
                    <a:pt x="7002" y="4217"/>
                  </a:cubicBezTo>
                  <a:cubicBezTo>
                    <a:pt x="6940" y="4200"/>
                    <a:pt x="6879" y="4192"/>
                    <a:pt x="6819" y="4192"/>
                  </a:cubicBezTo>
                  <a:cubicBezTo>
                    <a:pt x="6466" y="4192"/>
                    <a:pt x="6161" y="4463"/>
                    <a:pt x="5978" y="4646"/>
                  </a:cubicBezTo>
                  <a:cubicBezTo>
                    <a:pt x="5837" y="4797"/>
                    <a:pt x="5657" y="4865"/>
                    <a:pt x="5467" y="4865"/>
                  </a:cubicBezTo>
                  <a:cubicBezTo>
                    <a:pt x="5238" y="4865"/>
                    <a:pt x="4995" y="4767"/>
                    <a:pt x="4787" y="4598"/>
                  </a:cubicBezTo>
                  <a:cubicBezTo>
                    <a:pt x="4274" y="4064"/>
                    <a:pt x="3723" y="3703"/>
                    <a:pt x="2996" y="3703"/>
                  </a:cubicBezTo>
                  <a:cubicBezTo>
                    <a:pt x="2913" y="3703"/>
                    <a:pt x="2827" y="3707"/>
                    <a:pt x="2739" y="3717"/>
                  </a:cubicBezTo>
                  <a:cubicBezTo>
                    <a:pt x="2525" y="3741"/>
                    <a:pt x="2286" y="3789"/>
                    <a:pt x="2096" y="3884"/>
                  </a:cubicBezTo>
                  <a:cubicBezTo>
                    <a:pt x="2239" y="2812"/>
                    <a:pt x="2787" y="1836"/>
                    <a:pt x="3596" y="1122"/>
                  </a:cubicBezTo>
                  <a:cubicBezTo>
                    <a:pt x="3644" y="1074"/>
                    <a:pt x="3692" y="1026"/>
                    <a:pt x="3763" y="1002"/>
                  </a:cubicBezTo>
                  <a:cubicBezTo>
                    <a:pt x="3834" y="931"/>
                    <a:pt x="3858" y="836"/>
                    <a:pt x="3811" y="764"/>
                  </a:cubicBezTo>
                  <a:cubicBezTo>
                    <a:pt x="3784" y="725"/>
                    <a:pt x="3737" y="707"/>
                    <a:pt x="3687" y="707"/>
                  </a:cubicBezTo>
                  <a:cubicBezTo>
                    <a:pt x="3646" y="707"/>
                    <a:pt x="3605" y="719"/>
                    <a:pt x="3572" y="740"/>
                  </a:cubicBezTo>
                  <a:cubicBezTo>
                    <a:pt x="3263" y="979"/>
                    <a:pt x="2977" y="1288"/>
                    <a:pt x="2715" y="1598"/>
                  </a:cubicBezTo>
                  <a:cubicBezTo>
                    <a:pt x="2406" y="883"/>
                    <a:pt x="1834" y="312"/>
                    <a:pt x="1120" y="2"/>
                  </a:cubicBezTo>
                  <a:cubicBezTo>
                    <a:pt x="1102" y="1"/>
                    <a:pt x="1084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34;p64">
              <a:extLst>
                <a:ext uri="{FF2B5EF4-FFF2-40B4-BE49-F238E27FC236}">
                  <a16:creationId xmlns:a16="http://schemas.microsoft.com/office/drawing/2014/main" id="{63D3818C-69EE-43B9-9AB2-EE39EC732087}"/>
                </a:ext>
              </a:extLst>
            </p:cNvPr>
            <p:cNvSpPr/>
            <p:nvPr/>
          </p:nvSpPr>
          <p:spPr>
            <a:xfrm>
              <a:off x="2616069" y="1556848"/>
              <a:ext cx="154344" cy="245064"/>
            </a:xfrm>
            <a:custGeom>
              <a:avLst/>
              <a:gdLst/>
              <a:ahLst/>
              <a:cxnLst/>
              <a:rect l="l" t="t" r="r" b="b"/>
              <a:pathLst>
                <a:path w="4597" h="7299" extrusionOk="0">
                  <a:moveTo>
                    <a:pt x="2863" y="1"/>
                  </a:moveTo>
                  <a:cubicBezTo>
                    <a:pt x="2154" y="1"/>
                    <a:pt x="1464" y="126"/>
                    <a:pt x="810" y="392"/>
                  </a:cubicBezTo>
                  <a:cubicBezTo>
                    <a:pt x="619" y="477"/>
                    <a:pt x="693" y="713"/>
                    <a:pt x="862" y="713"/>
                  </a:cubicBezTo>
                  <a:cubicBezTo>
                    <a:pt x="883" y="713"/>
                    <a:pt x="906" y="709"/>
                    <a:pt x="929" y="702"/>
                  </a:cubicBezTo>
                  <a:cubicBezTo>
                    <a:pt x="1541" y="457"/>
                    <a:pt x="2206" y="334"/>
                    <a:pt x="2863" y="334"/>
                  </a:cubicBezTo>
                  <a:cubicBezTo>
                    <a:pt x="2973" y="334"/>
                    <a:pt x="3082" y="338"/>
                    <a:pt x="3191" y="344"/>
                  </a:cubicBezTo>
                  <a:cubicBezTo>
                    <a:pt x="3239" y="344"/>
                    <a:pt x="3287" y="464"/>
                    <a:pt x="3287" y="464"/>
                  </a:cubicBezTo>
                  <a:cubicBezTo>
                    <a:pt x="3453" y="725"/>
                    <a:pt x="3429" y="1035"/>
                    <a:pt x="3239" y="1273"/>
                  </a:cubicBezTo>
                  <a:cubicBezTo>
                    <a:pt x="3220" y="1292"/>
                    <a:pt x="3216" y="1327"/>
                    <a:pt x="3190" y="1327"/>
                  </a:cubicBezTo>
                  <a:cubicBezTo>
                    <a:pt x="3184" y="1327"/>
                    <a:pt x="3177" y="1325"/>
                    <a:pt x="3167" y="1321"/>
                  </a:cubicBezTo>
                  <a:cubicBezTo>
                    <a:pt x="2947" y="1261"/>
                    <a:pt x="2717" y="1232"/>
                    <a:pt x="2487" y="1232"/>
                  </a:cubicBezTo>
                  <a:cubicBezTo>
                    <a:pt x="2071" y="1232"/>
                    <a:pt x="1654" y="1327"/>
                    <a:pt x="1286" y="1511"/>
                  </a:cubicBezTo>
                  <a:cubicBezTo>
                    <a:pt x="738" y="1821"/>
                    <a:pt x="429" y="2583"/>
                    <a:pt x="334" y="3202"/>
                  </a:cubicBezTo>
                  <a:lnTo>
                    <a:pt x="191" y="3178"/>
                  </a:lnTo>
                  <a:cubicBezTo>
                    <a:pt x="181" y="3175"/>
                    <a:pt x="171" y="3174"/>
                    <a:pt x="162" y="3174"/>
                  </a:cubicBezTo>
                  <a:cubicBezTo>
                    <a:pt x="96" y="3174"/>
                    <a:pt x="24" y="3239"/>
                    <a:pt x="24" y="3321"/>
                  </a:cubicBezTo>
                  <a:cubicBezTo>
                    <a:pt x="0" y="3393"/>
                    <a:pt x="72" y="3488"/>
                    <a:pt x="167" y="3488"/>
                  </a:cubicBezTo>
                  <a:cubicBezTo>
                    <a:pt x="405" y="3512"/>
                    <a:pt x="643" y="3583"/>
                    <a:pt x="857" y="3702"/>
                  </a:cubicBezTo>
                  <a:cubicBezTo>
                    <a:pt x="881" y="3726"/>
                    <a:pt x="905" y="3726"/>
                    <a:pt x="929" y="3726"/>
                  </a:cubicBezTo>
                  <a:cubicBezTo>
                    <a:pt x="937" y="3727"/>
                    <a:pt x="945" y="3728"/>
                    <a:pt x="953" y="3728"/>
                  </a:cubicBezTo>
                  <a:cubicBezTo>
                    <a:pt x="1123" y="3728"/>
                    <a:pt x="1160" y="3485"/>
                    <a:pt x="1000" y="3417"/>
                  </a:cubicBezTo>
                  <a:cubicBezTo>
                    <a:pt x="881" y="3369"/>
                    <a:pt x="762" y="3297"/>
                    <a:pt x="619" y="3274"/>
                  </a:cubicBezTo>
                  <a:cubicBezTo>
                    <a:pt x="715" y="2797"/>
                    <a:pt x="905" y="2345"/>
                    <a:pt x="1215" y="1964"/>
                  </a:cubicBezTo>
                  <a:cubicBezTo>
                    <a:pt x="1283" y="1961"/>
                    <a:pt x="1359" y="1959"/>
                    <a:pt x="1440" y="1959"/>
                  </a:cubicBezTo>
                  <a:cubicBezTo>
                    <a:pt x="2063" y="1959"/>
                    <a:pt x="3006" y="2065"/>
                    <a:pt x="3596" y="2654"/>
                  </a:cubicBezTo>
                  <a:cubicBezTo>
                    <a:pt x="4096" y="3178"/>
                    <a:pt x="4334" y="3845"/>
                    <a:pt x="4287" y="4536"/>
                  </a:cubicBezTo>
                  <a:lnTo>
                    <a:pt x="4191" y="7132"/>
                  </a:lnTo>
                  <a:cubicBezTo>
                    <a:pt x="4191" y="7203"/>
                    <a:pt x="4263" y="7274"/>
                    <a:pt x="4334" y="7298"/>
                  </a:cubicBezTo>
                  <a:cubicBezTo>
                    <a:pt x="4430" y="7298"/>
                    <a:pt x="4501" y="7227"/>
                    <a:pt x="4501" y="7132"/>
                  </a:cubicBezTo>
                  <a:cubicBezTo>
                    <a:pt x="4589" y="4659"/>
                    <a:pt x="4596" y="4559"/>
                    <a:pt x="4596" y="4559"/>
                  </a:cubicBezTo>
                  <a:cubicBezTo>
                    <a:pt x="4596" y="4559"/>
                    <a:pt x="4596" y="4560"/>
                    <a:pt x="4596" y="4560"/>
                  </a:cubicBezTo>
                  <a:lnTo>
                    <a:pt x="4596" y="4560"/>
                  </a:lnTo>
                  <a:cubicBezTo>
                    <a:pt x="4596" y="2702"/>
                    <a:pt x="3501" y="1750"/>
                    <a:pt x="1715" y="1654"/>
                  </a:cubicBezTo>
                  <a:cubicBezTo>
                    <a:pt x="1960" y="1577"/>
                    <a:pt x="2212" y="1534"/>
                    <a:pt x="2459" y="1534"/>
                  </a:cubicBezTo>
                  <a:cubicBezTo>
                    <a:pt x="2669" y="1534"/>
                    <a:pt x="2876" y="1565"/>
                    <a:pt x="3072" y="1630"/>
                  </a:cubicBezTo>
                  <a:cubicBezTo>
                    <a:pt x="3099" y="1634"/>
                    <a:pt x="3126" y="1636"/>
                    <a:pt x="3153" y="1636"/>
                  </a:cubicBezTo>
                  <a:cubicBezTo>
                    <a:pt x="3291" y="1636"/>
                    <a:pt x="3421" y="1583"/>
                    <a:pt x="3501" y="1464"/>
                  </a:cubicBezTo>
                  <a:cubicBezTo>
                    <a:pt x="3763" y="1130"/>
                    <a:pt x="3787" y="654"/>
                    <a:pt x="3572" y="297"/>
                  </a:cubicBezTo>
                  <a:cubicBezTo>
                    <a:pt x="3501" y="154"/>
                    <a:pt x="3382" y="35"/>
                    <a:pt x="3215" y="11"/>
                  </a:cubicBezTo>
                  <a:cubicBezTo>
                    <a:pt x="3097" y="4"/>
                    <a:pt x="2980" y="1"/>
                    <a:pt x="2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388;p64">
            <a:extLst>
              <a:ext uri="{FF2B5EF4-FFF2-40B4-BE49-F238E27FC236}">
                <a16:creationId xmlns:a16="http://schemas.microsoft.com/office/drawing/2014/main" id="{3B862BCC-FD78-8E23-672E-DC8FCE592056}"/>
              </a:ext>
            </a:extLst>
          </p:cNvPr>
          <p:cNvGrpSpPr/>
          <p:nvPr/>
        </p:nvGrpSpPr>
        <p:grpSpPr>
          <a:xfrm>
            <a:off x="4401228" y="2929345"/>
            <a:ext cx="360663" cy="358447"/>
            <a:chOff x="905758" y="2131081"/>
            <a:chExt cx="360663" cy="358447"/>
          </a:xfrm>
        </p:grpSpPr>
        <p:sp>
          <p:nvSpPr>
            <p:cNvPr id="89" name="Google Shape;1389;p64">
              <a:extLst>
                <a:ext uri="{FF2B5EF4-FFF2-40B4-BE49-F238E27FC236}">
                  <a16:creationId xmlns:a16="http://schemas.microsoft.com/office/drawing/2014/main" id="{DBE837CF-9994-8FF9-5A78-8F3263CF2C90}"/>
                </a:ext>
              </a:extLst>
            </p:cNvPr>
            <p:cNvSpPr/>
            <p:nvPr/>
          </p:nvSpPr>
          <p:spPr>
            <a:xfrm>
              <a:off x="905758" y="2131282"/>
              <a:ext cx="286428" cy="337462"/>
            </a:xfrm>
            <a:custGeom>
              <a:avLst/>
              <a:gdLst/>
              <a:ahLst/>
              <a:cxnLst/>
              <a:rect l="l" t="t" r="r" b="b"/>
              <a:pathLst>
                <a:path w="8531" h="10051" extrusionOk="0">
                  <a:moveTo>
                    <a:pt x="2382" y="310"/>
                  </a:moveTo>
                  <a:cubicBezTo>
                    <a:pt x="3097" y="620"/>
                    <a:pt x="3573" y="1334"/>
                    <a:pt x="3835" y="1882"/>
                  </a:cubicBezTo>
                  <a:cubicBezTo>
                    <a:pt x="3692" y="2096"/>
                    <a:pt x="3573" y="2311"/>
                    <a:pt x="3478" y="2549"/>
                  </a:cubicBezTo>
                  <a:cubicBezTo>
                    <a:pt x="3097" y="1930"/>
                    <a:pt x="2478" y="1549"/>
                    <a:pt x="1763" y="1477"/>
                  </a:cubicBezTo>
                  <a:cubicBezTo>
                    <a:pt x="1668" y="1239"/>
                    <a:pt x="1668" y="1001"/>
                    <a:pt x="1787" y="763"/>
                  </a:cubicBezTo>
                  <a:cubicBezTo>
                    <a:pt x="1882" y="525"/>
                    <a:pt x="2097" y="334"/>
                    <a:pt x="2382" y="310"/>
                  </a:cubicBezTo>
                  <a:close/>
                  <a:moveTo>
                    <a:pt x="3121" y="2549"/>
                  </a:moveTo>
                  <a:cubicBezTo>
                    <a:pt x="3192" y="2668"/>
                    <a:pt x="3287" y="2787"/>
                    <a:pt x="3335" y="2906"/>
                  </a:cubicBezTo>
                  <a:cubicBezTo>
                    <a:pt x="3216" y="3287"/>
                    <a:pt x="3121" y="3668"/>
                    <a:pt x="3097" y="4049"/>
                  </a:cubicBezTo>
                  <a:cubicBezTo>
                    <a:pt x="2478" y="4502"/>
                    <a:pt x="2120" y="5192"/>
                    <a:pt x="2097" y="5931"/>
                  </a:cubicBezTo>
                  <a:cubicBezTo>
                    <a:pt x="1525" y="4478"/>
                    <a:pt x="1716" y="3216"/>
                    <a:pt x="3121" y="2549"/>
                  </a:cubicBezTo>
                  <a:close/>
                  <a:moveTo>
                    <a:pt x="2335" y="1"/>
                  </a:moveTo>
                  <a:cubicBezTo>
                    <a:pt x="1454" y="120"/>
                    <a:pt x="1192" y="1191"/>
                    <a:pt x="1549" y="1715"/>
                  </a:cubicBezTo>
                  <a:cubicBezTo>
                    <a:pt x="1597" y="1763"/>
                    <a:pt x="1644" y="1787"/>
                    <a:pt x="1692" y="1787"/>
                  </a:cubicBezTo>
                  <a:cubicBezTo>
                    <a:pt x="2144" y="1787"/>
                    <a:pt x="2573" y="1977"/>
                    <a:pt x="2906" y="2311"/>
                  </a:cubicBezTo>
                  <a:cubicBezTo>
                    <a:pt x="2573" y="2501"/>
                    <a:pt x="2287" y="2739"/>
                    <a:pt x="2025" y="3001"/>
                  </a:cubicBezTo>
                  <a:lnTo>
                    <a:pt x="1858" y="3001"/>
                  </a:lnTo>
                  <a:cubicBezTo>
                    <a:pt x="1739" y="3001"/>
                    <a:pt x="1644" y="2906"/>
                    <a:pt x="1644" y="2787"/>
                  </a:cubicBezTo>
                  <a:cubicBezTo>
                    <a:pt x="1644" y="2501"/>
                    <a:pt x="1406" y="2263"/>
                    <a:pt x="1120" y="2263"/>
                  </a:cubicBezTo>
                  <a:lnTo>
                    <a:pt x="191" y="2263"/>
                  </a:lnTo>
                  <a:cubicBezTo>
                    <a:pt x="177" y="2258"/>
                    <a:pt x="163" y="2255"/>
                    <a:pt x="151" y="2255"/>
                  </a:cubicBezTo>
                  <a:cubicBezTo>
                    <a:pt x="11" y="2255"/>
                    <a:pt x="15" y="2576"/>
                    <a:pt x="163" y="2576"/>
                  </a:cubicBezTo>
                  <a:cubicBezTo>
                    <a:pt x="172" y="2576"/>
                    <a:pt x="181" y="2575"/>
                    <a:pt x="191" y="2573"/>
                  </a:cubicBezTo>
                  <a:lnTo>
                    <a:pt x="477" y="2573"/>
                  </a:lnTo>
                  <a:cubicBezTo>
                    <a:pt x="406" y="2739"/>
                    <a:pt x="358" y="2930"/>
                    <a:pt x="358" y="3120"/>
                  </a:cubicBezTo>
                  <a:cubicBezTo>
                    <a:pt x="358" y="3192"/>
                    <a:pt x="406" y="3263"/>
                    <a:pt x="501" y="3287"/>
                  </a:cubicBezTo>
                  <a:cubicBezTo>
                    <a:pt x="513" y="3290"/>
                    <a:pt x="526" y="3292"/>
                    <a:pt x="538" y="3292"/>
                  </a:cubicBezTo>
                  <a:cubicBezTo>
                    <a:pt x="619" y="3292"/>
                    <a:pt x="692" y="3224"/>
                    <a:pt x="692" y="3120"/>
                  </a:cubicBezTo>
                  <a:cubicBezTo>
                    <a:pt x="692" y="2716"/>
                    <a:pt x="834" y="2597"/>
                    <a:pt x="882" y="2573"/>
                  </a:cubicBezTo>
                  <a:lnTo>
                    <a:pt x="1120" y="2573"/>
                  </a:lnTo>
                  <a:cubicBezTo>
                    <a:pt x="1215" y="2573"/>
                    <a:pt x="1311" y="2644"/>
                    <a:pt x="1311" y="2763"/>
                  </a:cubicBezTo>
                  <a:cubicBezTo>
                    <a:pt x="1311" y="3025"/>
                    <a:pt x="1525" y="3263"/>
                    <a:pt x="1787" y="3287"/>
                  </a:cubicBezTo>
                  <a:cubicBezTo>
                    <a:pt x="1668" y="3478"/>
                    <a:pt x="1597" y="3668"/>
                    <a:pt x="1549" y="3883"/>
                  </a:cubicBezTo>
                  <a:cubicBezTo>
                    <a:pt x="1239" y="3954"/>
                    <a:pt x="1001" y="4144"/>
                    <a:pt x="858" y="4430"/>
                  </a:cubicBezTo>
                  <a:cubicBezTo>
                    <a:pt x="834" y="4454"/>
                    <a:pt x="739" y="4621"/>
                    <a:pt x="620" y="4645"/>
                  </a:cubicBezTo>
                  <a:cubicBezTo>
                    <a:pt x="596" y="4645"/>
                    <a:pt x="549" y="4645"/>
                    <a:pt x="453" y="4549"/>
                  </a:cubicBezTo>
                  <a:cubicBezTo>
                    <a:pt x="424" y="4520"/>
                    <a:pt x="376" y="4500"/>
                    <a:pt x="327" y="4500"/>
                  </a:cubicBezTo>
                  <a:cubicBezTo>
                    <a:pt x="297" y="4500"/>
                    <a:pt x="266" y="4507"/>
                    <a:pt x="239" y="4526"/>
                  </a:cubicBezTo>
                  <a:cubicBezTo>
                    <a:pt x="168" y="4597"/>
                    <a:pt x="168" y="4692"/>
                    <a:pt x="215" y="4764"/>
                  </a:cubicBezTo>
                  <a:cubicBezTo>
                    <a:pt x="314" y="4879"/>
                    <a:pt x="448" y="4949"/>
                    <a:pt x="584" y="4949"/>
                  </a:cubicBezTo>
                  <a:cubicBezTo>
                    <a:pt x="644" y="4949"/>
                    <a:pt x="705" y="4936"/>
                    <a:pt x="763" y="4907"/>
                  </a:cubicBezTo>
                  <a:lnTo>
                    <a:pt x="763" y="4907"/>
                  </a:lnTo>
                  <a:cubicBezTo>
                    <a:pt x="787" y="5192"/>
                    <a:pt x="715" y="5478"/>
                    <a:pt x="572" y="5692"/>
                  </a:cubicBezTo>
                  <a:cubicBezTo>
                    <a:pt x="525" y="5764"/>
                    <a:pt x="430" y="5811"/>
                    <a:pt x="334" y="5811"/>
                  </a:cubicBezTo>
                  <a:cubicBezTo>
                    <a:pt x="239" y="5811"/>
                    <a:pt x="168" y="5883"/>
                    <a:pt x="191" y="5978"/>
                  </a:cubicBezTo>
                  <a:cubicBezTo>
                    <a:pt x="191" y="6050"/>
                    <a:pt x="263" y="6121"/>
                    <a:pt x="334" y="6121"/>
                  </a:cubicBezTo>
                  <a:cubicBezTo>
                    <a:pt x="501" y="6121"/>
                    <a:pt x="668" y="6050"/>
                    <a:pt x="787" y="5931"/>
                  </a:cubicBezTo>
                  <a:cubicBezTo>
                    <a:pt x="858" y="6121"/>
                    <a:pt x="1049" y="6264"/>
                    <a:pt x="1239" y="6288"/>
                  </a:cubicBezTo>
                  <a:lnTo>
                    <a:pt x="1263" y="6288"/>
                  </a:lnTo>
                  <a:cubicBezTo>
                    <a:pt x="1358" y="6288"/>
                    <a:pt x="1430" y="6216"/>
                    <a:pt x="1406" y="6121"/>
                  </a:cubicBezTo>
                  <a:cubicBezTo>
                    <a:pt x="1406" y="6050"/>
                    <a:pt x="1358" y="5978"/>
                    <a:pt x="1263" y="5978"/>
                  </a:cubicBezTo>
                  <a:cubicBezTo>
                    <a:pt x="1073" y="5931"/>
                    <a:pt x="1001" y="5669"/>
                    <a:pt x="977" y="5573"/>
                  </a:cubicBezTo>
                  <a:cubicBezTo>
                    <a:pt x="1049" y="5359"/>
                    <a:pt x="1073" y="5097"/>
                    <a:pt x="1073" y="4859"/>
                  </a:cubicBezTo>
                  <a:cubicBezTo>
                    <a:pt x="1049" y="4573"/>
                    <a:pt x="1215" y="4335"/>
                    <a:pt x="1454" y="4240"/>
                  </a:cubicBezTo>
                  <a:lnTo>
                    <a:pt x="1454" y="4240"/>
                  </a:lnTo>
                  <a:cubicBezTo>
                    <a:pt x="1430" y="5026"/>
                    <a:pt x="1620" y="5788"/>
                    <a:pt x="1978" y="6502"/>
                  </a:cubicBezTo>
                  <a:cubicBezTo>
                    <a:pt x="1549" y="6574"/>
                    <a:pt x="1192" y="6859"/>
                    <a:pt x="1025" y="7240"/>
                  </a:cubicBezTo>
                  <a:cubicBezTo>
                    <a:pt x="977" y="7312"/>
                    <a:pt x="954" y="7383"/>
                    <a:pt x="930" y="7455"/>
                  </a:cubicBezTo>
                  <a:cubicBezTo>
                    <a:pt x="841" y="7484"/>
                    <a:pt x="753" y="7504"/>
                    <a:pt x="665" y="7504"/>
                  </a:cubicBezTo>
                  <a:cubicBezTo>
                    <a:pt x="610" y="7504"/>
                    <a:pt x="556" y="7497"/>
                    <a:pt x="501" y="7478"/>
                  </a:cubicBezTo>
                  <a:cubicBezTo>
                    <a:pt x="406" y="7431"/>
                    <a:pt x="334" y="7336"/>
                    <a:pt x="311" y="7240"/>
                  </a:cubicBezTo>
                  <a:cubicBezTo>
                    <a:pt x="311" y="7169"/>
                    <a:pt x="239" y="7121"/>
                    <a:pt x="144" y="7121"/>
                  </a:cubicBezTo>
                  <a:cubicBezTo>
                    <a:pt x="49" y="7145"/>
                    <a:pt x="1" y="7240"/>
                    <a:pt x="25" y="7336"/>
                  </a:cubicBezTo>
                  <a:cubicBezTo>
                    <a:pt x="49" y="7478"/>
                    <a:pt x="144" y="7598"/>
                    <a:pt x="263" y="7693"/>
                  </a:cubicBezTo>
                  <a:cubicBezTo>
                    <a:pt x="96" y="7955"/>
                    <a:pt x="1" y="8264"/>
                    <a:pt x="1" y="8574"/>
                  </a:cubicBezTo>
                  <a:cubicBezTo>
                    <a:pt x="1" y="8669"/>
                    <a:pt x="72" y="8717"/>
                    <a:pt x="144" y="8741"/>
                  </a:cubicBezTo>
                  <a:cubicBezTo>
                    <a:pt x="156" y="8744"/>
                    <a:pt x="169" y="8745"/>
                    <a:pt x="181" y="8745"/>
                  </a:cubicBezTo>
                  <a:cubicBezTo>
                    <a:pt x="262" y="8745"/>
                    <a:pt x="334" y="8680"/>
                    <a:pt x="334" y="8598"/>
                  </a:cubicBezTo>
                  <a:cubicBezTo>
                    <a:pt x="311" y="8312"/>
                    <a:pt x="382" y="8050"/>
                    <a:pt x="549" y="7812"/>
                  </a:cubicBezTo>
                  <a:cubicBezTo>
                    <a:pt x="596" y="7824"/>
                    <a:pt x="638" y="7830"/>
                    <a:pt x="680" y="7830"/>
                  </a:cubicBezTo>
                  <a:cubicBezTo>
                    <a:pt x="721" y="7830"/>
                    <a:pt x="763" y="7824"/>
                    <a:pt x="811" y="7812"/>
                  </a:cubicBezTo>
                  <a:lnTo>
                    <a:pt x="811" y="7812"/>
                  </a:lnTo>
                  <a:cubicBezTo>
                    <a:pt x="692" y="8288"/>
                    <a:pt x="644" y="8764"/>
                    <a:pt x="668" y="9241"/>
                  </a:cubicBezTo>
                  <a:lnTo>
                    <a:pt x="668" y="9884"/>
                  </a:lnTo>
                  <a:cubicBezTo>
                    <a:pt x="668" y="9955"/>
                    <a:pt x="715" y="10027"/>
                    <a:pt x="787" y="10050"/>
                  </a:cubicBezTo>
                  <a:cubicBezTo>
                    <a:pt x="882" y="10050"/>
                    <a:pt x="977" y="9979"/>
                    <a:pt x="977" y="9884"/>
                  </a:cubicBezTo>
                  <a:lnTo>
                    <a:pt x="977" y="9241"/>
                  </a:lnTo>
                  <a:cubicBezTo>
                    <a:pt x="930" y="8598"/>
                    <a:pt x="1049" y="7979"/>
                    <a:pt x="1287" y="7407"/>
                  </a:cubicBezTo>
                  <a:cubicBezTo>
                    <a:pt x="1454" y="7074"/>
                    <a:pt x="1787" y="6859"/>
                    <a:pt x="2144" y="6835"/>
                  </a:cubicBezTo>
                  <a:cubicBezTo>
                    <a:pt x="2216" y="6955"/>
                    <a:pt x="2263" y="7074"/>
                    <a:pt x="2335" y="7193"/>
                  </a:cubicBezTo>
                  <a:cubicBezTo>
                    <a:pt x="2168" y="7240"/>
                    <a:pt x="2001" y="7336"/>
                    <a:pt x="1858" y="7455"/>
                  </a:cubicBezTo>
                  <a:cubicBezTo>
                    <a:pt x="1501" y="7812"/>
                    <a:pt x="1311" y="8407"/>
                    <a:pt x="1311" y="9241"/>
                  </a:cubicBezTo>
                  <a:lnTo>
                    <a:pt x="1311" y="9884"/>
                  </a:lnTo>
                  <a:cubicBezTo>
                    <a:pt x="1311" y="9884"/>
                    <a:pt x="1382" y="10050"/>
                    <a:pt x="1477" y="10050"/>
                  </a:cubicBezTo>
                  <a:cubicBezTo>
                    <a:pt x="1549" y="10050"/>
                    <a:pt x="1620" y="9979"/>
                    <a:pt x="1644" y="9884"/>
                  </a:cubicBezTo>
                  <a:lnTo>
                    <a:pt x="1644" y="9241"/>
                  </a:lnTo>
                  <a:cubicBezTo>
                    <a:pt x="1620" y="9050"/>
                    <a:pt x="1644" y="8836"/>
                    <a:pt x="1668" y="8645"/>
                  </a:cubicBezTo>
                  <a:cubicBezTo>
                    <a:pt x="1882" y="8860"/>
                    <a:pt x="1978" y="9122"/>
                    <a:pt x="1978" y="9407"/>
                  </a:cubicBezTo>
                  <a:cubicBezTo>
                    <a:pt x="1978" y="9503"/>
                    <a:pt x="2049" y="9574"/>
                    <a:pt x="2120" y="9574"/>
                  </a:cubicBezTo>
                  <a:cubicBezTo>
                    <a:pt x="2216" y="9574"/>
                    <a:pt x="2287" y="9503"/>
                    <a:pt x="2287" y="9407"/>
                  </a:cubicBezTo>
                  <a:cubicBezTo>
                    <a:pt x="2287" y="9217"/>
                    <a:pt x="2240" y="9026"/>
                    <a:pt x="2168" y="8836"/>
                  </a:cubicBezTo>
                  <a:cubicBezTo>
                    <a:pt x="2224" y="8808"/>
                    <a:pt x="2288" y="8796"/>
                    <a:pt x="2350" y="8796"/>
                  </a:cubicBezTo>
                  <a:cubicBezTo>
                    <a:pt x="2395" y="8796"/>
                    <a:pt x="2438" y="8802"/>
                    <a:pt x="2478" y="8812"/>
                  </a:cubicBezTo>
                  <a:cubicBezTo>
                    <a:pt x="2499" y="8820"/>
                    <a:pt x="2519" y="8823"/>
                    <a:pt x="2537" y="8823"/>
                  </a:cubicBezTo>
                  <a:cubicBezTo>
                    <a:pt x="2690" y="8823"/>
                    <a:pt x="2764" y="8590"/>
                    <a:pt x="2573" y="8526"/>
                  </a:cubicBezTo>
                  <a:cubicBezTo>
                    <a:pt x="2503" y="8496"/>
                    <a:pt x="2425" y="8483"/>
                    <a:pt x="2345" y="8483"/>
                  </a:cubicBezTo>
                  <a:cubicBezTo>
                    <a:pt x="2235" y="8483"/>
                    <a:pt x="2122" y="8509"/>
                    <a:pt x="2025" y="8550"/>
                  </a:cubicBezTo>
                  <a:cubicBezTo>
                    <a:pt x="1954" y="8455"/>
                    <a:pt x="1858" y="8383"/>
                    <a:pt x="1763" y="8312"/>
                  </a:cubicBezTo>
                  <a:cubicBezTo>
                    <a:pt x="1835" y="7883"/>
                    <a:pt x="2120" y="7550"/>
                    <a:pt x="2549" y="7455"/>
                  </a:cubicBezTo>
                  <a:cubicBezTo>
                    <a:pt x="2668" y="7669"/>
                    <a:pt x="2811" y="7860"/>
                    <a:pt x="2978" y="8026"/>
                  </a:cubicBezTo>
                  <a:cubicBezTo>
                    <a:pt x="3017" y="8066"/>
                    <a:pt x="3064" y="8083"/>
                    <a:pt x="3109" y="8083"/>
                  </a:cubicBezTo>
                  <a:cubicBezTo>
                    <a:pt x="3147" y="8083"/>
                    <a:pt x="3184" y="8071"/>
                    <a:pt x="3216" y="8050"/>
                  </a:cubicBezTo>
                  <a:cubicBezTo>
                    <a:pt x="3264" y="8002"/>
                    <a:pt x="3287" y="7883"/>
                    <a:pt x="3216" y="7836"/>
                  </a:cubicBezTo>
                  <a:cubicBezTo>
                    <a:pt x="2978" y="7550"/>
                    <a:pt x="2740" y="7217"/>
                    <a:pt x="2573" y="6883"/>
                  </a:cubicBezTo>
                  <a:lnTo>
                    <a:pt x="2549" y="6883"/>
                  </a:lnTo>
                  <a:cubicBezTo>
                    <a:pt x="2240" y="6050"/>
                    <a:pt x="2430" y="5097"/>
                    <a:pt x="3073" y="4478"/>
                  </a:cubicBezTo>
                  <a:cubicBezTo>
                    <a:pt x="3216" y="4335"/>
                    <a:pt x="3383" y="4240"/>
                    <a:pt x="3573" y="4168"/>
                  </a:cubicBezTo>
                  <a:lnTo>
                    <a:pt x="3573" y="4168"/>
                  </a:lnTo>
                  <a:cubicBezTo>
                    <a:pt x="3383" y="4645"/>
                    <a:pt x="3406" y="5192"/>
                    <a:pt x="3645" y="5645"/>
                  </a:cubicBezTo>
                  <a:cubicBezTo>
                    <a:pt x="3692" y="5811"/>
                    <a:pt x="3692" y="6002"/>
                    <a:pt x="3645" y="6169"/>
                  </a:cubicBezTo>
                  <a:cubicBezTo>
                    <a:pt x="3597" y="6240"/>
                    <a:pt x="3525" y="6288"/>
                    <a:pt x="3430" y="6312"/>
                  </a:cubicBezTo>
                  <a:cubicBezTo>
                    <a:pt x="3264" y="6383"/>
                    <a:pt x="3335" y="6621"/>
                    <a:pt x="3525" y="6621"/>
                  </a:cubicBezTo>
                  <a:cubicBezTo>
                    <a:pt x="3692" y="6574"/>
                    <a:pt x="3835" y="6454"/>
                    <a:pt x="3907" y="6312"/>
                  </a:cubicBezTo>
                  <a:cubicBezTo>
                    <a:pt x="4026" y="6050"/>
                    <a:pt x="4026" y="5788"/>
                    <a:pt x="3954" y="5550"/>
                  </a:cubicBezTo>
                  <a:cubicBezTo>
                    <a:pt x="3883" y="5383"/>
                    <a:pt x="3835" y="5216"/>
                    <a:pt x="3787" y="5049"/>
                  </a:cubicBezTo>
                  <a:lnTo>
                    <a:pt x="3787" y="5049"/>
                  </a:lnTo>
                  <a:cubicBezTo>
                    <a:pt x="4121" y="5097"/>
                    <a:pt x="4383" y="5359"/>
                    <a:pt x="4430" y="5692"/>
                  </a:cubicBezTo>
                  <a:cubicBezTo>
                    <a:pt x="4451" y="5754"/>
                    <a:pt x="4507" y="5816"/>
                    <a:pt x="4584" y="5816"/>
                  </a:cubicBezTo>
                  <a:cubicBezTo>
                    <a:pt x="4596" y="5816"/>
                    <a:pt x="4608" y="5815"/>
                    <a:pt x="4621" y="5811"/>
                  </a:cubicBezTo>
                  <a:cubicBezTo>
                    <a:pt x="4692" y="5788"/>
                    <a:pt x="4740" y="5716"/>
                    <a:pt x="4740" y="5621"/>
                  </a:cubicBezTo>
                  <a:cubicBezTo>
                    <a:pt x="4645" y="5145"/>
                    <a:pt x="4240" y="4764"/>
                    <a:pt x="3764" y="4740"/>
                  </a:cubicBezTo>
                  <a:cubicBezTo>
                    <a:pt x="3740" y="4454"/>
                    <a:pt x="3859" y="4192"/>
                    <a:pt x="4097" y="4025"/>
                  </a:cubicBezTo>
                  <a:cubicBezTo>
                    <a:pt x="4177" y="4014"/>
                    <a:pt x="4258" y="4009"/>
                    <a:pt x="4338" y="4009"/>
                  </a:cubicBezTo>
                  <a:cubicBezTo>
                    <a:pt x="4779" y="4009"/>
                    <a:pt x="5207" y="4172"/>
                    <a:pt x="5550" y="4454"/>
                  </a:cubicBezTo>
                  <a:cubicBezTo>
                    <a:pt x="5907" y="4787"/>
                    <a:pt x="6240" y="5168"/>
                    <a:pt x="6502" y="5573"/>
                  </a:cubicBezTo>
                  <a:cubicBezTo>
                    <a:pt x="6383" y="5645"/>
                    <a:pt x="6288" y="5716"/>
                    <a:pt x="6217" y="5835"/>
                  </a:cubicBezTo>
                  <a:cubicBezTo>
                    <a:pt x="6074" y="6073"/>
                    <a:pt x="6026" y="6335"/>
                    <a:pt x="6074" y="6597"/>
                  </a:cubicBezTo>
                  <a:cubicBezTo>
                    <a:pt x="6000" y="6759"/>
                    <a:pt x="5845" y="6848"/>
                    <a:pt x="5682" y="6848"/>
                  </a:cubicBezTo>
                  <a:cubicBezTo>
                    <a:pt x="5580" y="6848"/>
                    <a:pt x="5474" y="6813"/>
                    <a:pt x="5383" y="6740"/>
                  </a:cubicBezTo>
                  <a:cubicBezTo>
                    <a:pt x="5358" y="6723"/>
                    <a:pt x="5329" y="6715"/>
                    <a:pt x="5301" y="6715"/>
                  </a:cubicBezTo>
                  <a:cubicBezTo>
                    <a:pt x="5250" y="6715"/>
                    <a:pt x="5199" y="6742"/>
                    <a:pt x="5169" y="6788"/>
                  </a:cubicBezTo>
                  <a:cubicBezTo>
                    <a:pt x="5121" y="6859"/>
                    <a:pt x="5145" y="6955"/>
                    <a:pt x="5216" y="7002"/>
                  </a:cubicBezTo>
                  <a:cubicBezTo>
                    <a:pt x="5347" y="7097"/>
                    <a:pt x="5508" y="7145"/>
                    <a:pt x="5669" y="7145"/>
                  </a:cubicBezTo>
                  <a:cubicBezTo>
                    <a:pt x="5830" y="7145"/>
                    <a:pt x="5990" y="7097"/>
                    <a:pt x="6121" y="7002"/>
                  </a:cubicBezTo>
                  <a:lnTo>
                    <a:pt x="6121" y="7002"/>
                  </a:lnTo>
                  <a:cubicBezTo>
                    <a:pt x="6121" y="7359"/>
                    <a:pt x="6050" y="7598"/>
                    <a:pt x="5931" y="7645"/>
                  </a:cubicBezTo>
                  <a:cubicBezTo>
                    <a:pt x="5761" y="7730"/>
                    <a:pt x="5837" y="7966"/>
                    <a:pt x="5990" y="7966"/>
                  </a:cubicBezTo>
                  <a:cubicBezTo>
                    <a:pt x="6009" y="7966"/>
                    <a:pt x="6029" y="7963"/>
                    <a:pt x="6050" y="7955"/>
                  </a:cubicBezTo>
                  <a:cubicBezTo>
                    <a:pt x="6288" y="7860"/>
                    <a:pt x="6526" y="7502"/>
                    <a:pt x="6383" y="6431"/>
                  </a:cubicBezTo>
                  <a:cubicBezTo>
                    <a:pt x="6336" y="6193"/>
                    <a:pt x="6455" y="5954"/>
                    <a:pt x="6669" y="5835"/>
                  </a:cubicBezTo>
                  <a:cubicBezTo>
                    <a:pt x="7002" y="6454"/>
                    <a:pt x="7002" y="6740"/>
                    <a:pt x="7145" y="7002"/>
                  </a:cubicBezTo>
                  <a:cubicBezTo>
                    <a:pt x="7050" y="7217"/>
                    <a:pt x="6860" y="7860"/>
                    <a:pt x="7241" y="8241"/>
                  </a:cubicBezTo>
                  <a:cubicBezTo>
                    <a:pt x="7275" y="8265"/>
                    <a:pt x="7308" y="8275"/>
                    <a:pt x="7340" y="8275"/>
                  </a:cubicBezTo>
                  <a:cubicBezTo>
                    <a:pt x="7463" y="8275"/>
                    <a:pt x="7550" y="8116"/>
                    <a:pt x="7455" y="8002"/>
                  </a:cubicBezTo>
                  <a:cubicBezTo>
                    <a:pt x="7312" y="7788"/>
                    <a:pt x="7288" y="7526"/>
                    <a:pt x="7383" y="7288"/>
                  </a:cubicBezTo>
                  <a:lnTo>
                    <a:pt x="7383" y="7288"/>
                  </a:lnTo>
                  <a:cubicBezTo>
                    <a:pt x="7526" y="7407"/>
                    <a:pt x="7693" y="7478"/>
                    <a:pt x="7884" y="7478"/>
                  </a:cubicBezTo>
                  <a:cubicBezTo>
                    <a:pt x="7955" y="7478"/>
                    <a:pt x="8026" y="7407"/>
                    <a:pt x="8026" y="7312"/>
                  </a:cubicBezTo>
                  <a:cubicBezTo>
                    <a:pt x="8026" y="7217"/>
                    <a:pt x="7955" y="7169"/>
                    <a:pt x="7884" y="7169"/>
                  </a:cubicBezTo>
                  <a:cubicBezTo>
                    <a:pt x="7455" y="7169"/>
                    <a:pt x="7312" y="6597"/>
                    <a:pt x="7312" y="6574"/>
                  </a:cubicBezTo>
                  <a:cubicBezTo>
                    <a:pt x="7145" y="6073"/>
                    <a:pt x="6907" y="5597"/>
                    <a:pt x="6598" y="5145"/>
                  </a:cubicBezTo>
                  <a:lnTo>
                    <a:pt x="6598" y="5145"/>
                  </a:lnTo>
                  <a:cubicBezTo>
                    <a:pt x="6684" y="5169"/>
                    <a:pt x="6770" y="5181"/>
                    <a:pt x="6855" y="5181"/>
                  </a:cubicBezTo>
                  <a:cubicBezTo>
                    <a:pt x="7098" y="5181"/>
                    <a:pt x="7332" y="5083"/>
                    <a:pt x="7526" y="4907"/>
                  </a:cubicBezTo>
                  <a:cubicBezTo>
                    <a:pt x="7669" y="4907"/>
                    <a:pt x="7788" y="4954"/>
                    <a:pt x="7907" y="5026"/>
                  </a:cubicBezTo>
                  <a:cubicBezTo>
                    <a:pt x="8003" y="5121"/>
                    <a:pt x="8050" y="5264"/>
                    <a:pt x="8026" y="5407"/>
                  </a:cubicBezTo>
                  <a:cubicBezTo>
                    <a:pt x="8026" y="5478"/>
                    <a:pt x="8098" y="5550"/>
                    <a:pt x="8193" y="5550"/>
                  </a:cubicBezTo>
                  <a:cubicBezTo>
                    <a:pt x="8265" y="5550"/>
                    <a:pt x="8336" y="5478"/>
                    <a:pt x="8336" y="5407"/>
                  </a:cubicBezTo>
                  <a:cubicBezTo>
                    <a:pt x="8384" y="5049"/>
                    <a:pt x="8146" y="4740"/>
                    <a:pt x="7812" y="4645"/>
                  </a:cubicBezTo>
                  <a:cubicBezTo>
                    <a:pt x="7911" y="4545"/>
                    <a:pt x="8044" y="4496"/>
                    <a:pt x="8181" y="4496"/>
                  </a:cubicBezTo>
                  <a:cubicBezTo>
                    <a:pt x="8209" y="4496"/>
                    <a:pt x="8237" y="4498"/>
                    <a:pt x="8265" y="4502"/>
                  </a:cubicBezTo>
                  <a:cubicBezTo>
                    <a:pt x="8284" y="4509"/>
                    <a:pt x="8303" y="4512"/>
                    <a:pt x="8320" y="4512"/>
                  </a:cubicBezTo>
                  <a:cubicBezTo>
                    <a:pt x="8472" y="4512"/>
                    <a:pt x="8531" y="4259"/>
                    <a:pt x="8360" y="4216"/>
                  </a:cubicBezTo>
                  <a:cubicBezTo>
                    <a:pt x="8298" y="4199"/>
                    <a:pt x="8237" y="4191"/>
                    <a:pt x="8177" y="4191"/>
                  </a:cubicBezTo>
                  <a:cubicBezTo>
                    <a:pt x="7824" y="4191"/>
                    <a:pt x="7519" y="4461"/>
                    <a:pt x="7336" y="4645"/>
                  </a:cubicBezTo>
                  <a:cubicBezTo>
                    <a:pt x="7184" y="4796"/>
                    <a:pt x="6999" y="4864"/>
                    <a:pt x="6807" y="4864"/>
                  </a:cubicBezTo>
                  <a:cubicBezTo>
                    <a:pt x="6578" y="4864"/>
                    <a:pt x="6340" y="4766"/>
                    <a:pt x="6145" y="4597"/>
                  </a:cubicBezTo>
                  <a:cubicBezTo>
                    <a:pt x="6026" y="4478"/>
                    <a:pt x="5883" y="4335"/>
                    <a:pt x="5740" y="4216"/>
                  </a:cubicBezTo>
                  <a:cubicBezTo>
                    <a:pt x="5336" y="3872"/>
                    <a:pt x="4839" y="3697"/>
                    <a:pt x="4330" y="3697"/>
                  </a:cubicBezTo>
                  <a:cubicBezTo>
                    <a:pt x="4028" y="3697"/>
                    <a:pt x="3723" y="3758"/>
                    <a:pt x="3430" y="3883"/>
                  </a:cubicBezTo>
                  <a:cubicBezTo>
                    <a:pt x="3597" y="2811"/>
                    <a:pt x="4121" y="1834"/>
                    <a:pt x="4954" y="1120"/>
                  </a:cubicBezTo>
                  <a:cubicBezTo>
                    <a:pt x="5216" y="906"/>
                    <a:pt x="5526" y="715"/>
                    <a:pt x="5835" y="596"/>
                  </a:cubicBezTo>
                  <a:cubicBezTo>
                    <a:pt x="5931" y="572"/>
                    <a:pt x="5955" y="477"/>
                    <a:pt x="5931" y="406"/>
                  </a:cubicBezTo>
                  <a:cubicBezTo>
                    <a:pt x="5913" y="333"/>
                    <a:pt x="5853" y="302"/>
                    <a:pt x="5794" y="302"/>
                  </a:cubicBezTo>
                  <a:cubicBezTo>
                    <a:pt x="5775" y="302"/>
                    <a:pt x="5757" y="305"/>
                    <a:pt x="5740" y="310"/>
                  </a:cubicBezTo>
                  <a:cubicBezTo>
                    <a:pt x="5359" y="429"/>
                    <a:pt x="5026" y="644"/>
                    <a:pt x="4740" y="882"/>
                  </a:cubicBezTo>
                  <a:cubicBezTo>
                    <a:pt x="4502" y="1096"/>
                    <a:pt x="4264" y="1334"/>
                    <a:pt x="4073" y="1596"/>
                  </a:cubicBezTo>
                  <a:cubicBezTo>
                    <a:pt x="3740" y="882"/>
                    <a:pt x="3192" y="310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90;p64">
              <a:extLst>
                <a:ext uri="{FF2B5EF4-FFF2-40B4-BE49-F238E27FC236}">
                  <a16:creationId xmlns:a16="http://schemas.microsoft.com/office/drawing/2014/main" id="{2A7D6AE4-B7D5-5A15-31DC-63C93FF0A198}"/>
                </a:ext>
              </a:extLst>
            </p:cNvPr>
            <p:cNvSpPr/>
            <p:nvPr/>
          </p:nvSpPr>
          <p:spPr>
            <a:xfrm>
              <a:off x="1012325" y="2344618"/>
              <a:ext cx="204505" cy="144910"/>
            </a:xfrm>
            <a:custGeom>
              <a:avLst/>
              <a:gdLst/>
              <a:ahLst/>
              <a:cxnLst/>
              <a:rect l="l" t="t" r="r" b="b"/>
              <a:pathLst>
                <a:path w="6091" h="4316" extrusionOk="0">
                  <a:moveTo>
                    <a:pt x="5912" y="1"/>
                  </a:moveTo>
                  <a:cubicBezTo>
                    <a:pt x="5835" y="1"/>
                    <a:pt x="5781" y="65"/>
                    <a:pt x="5781" y="148"/>
                  </a:cubicBezTo>
                  <a:lnTo>
                    <a:pt x="5710" y="2220"/>
                  </a:lnTo>
                  <a:cubicBezTo>
                    <a:pt x="5686" y="2530"/>
                    <a:pt x="5614" y="2815"/>
                    <a:pt x="5519" y="3077"/>
                  </a:cubicBezTo>
                  <a:cubicBezTo>
                    <a:pt x="5376" y="3577"/>
                    <a:pt x="4948" y="3935"/>
                    <a:pt x="4448" y="4006"/>
                  </a:cubicBezTo>
                  <a:cubicBezTo>
                    <a:pt x="4233" y="4006"/>
                    <a:pt x="4019" y="3982"/>
                    <a:pt x="3805" y="3935"/>
                  </a:cubicBezTo>
                  <a:cubicBezTo>
                    <a:pt x="3614" y="3887"/>
                    <a:pt x="2995" y="3673"/>
                    <a:pt x="2709" y="2672"/>
                  </a:cubicBezTo>
                  <a:cubicBezTo>
                    <a:pt x="2682" y="2600"/>
                    <a:pt x="2623" y="2569"/>
                    <a:pt x="2564" y="2569"/>
                  </a:cubicBezTo>
                  <a:cubicBezTo>
                    <a:pt x="2468" y="2569"/>
                    <a:pt x="2370" y="2650"/>
                    <a:pt x="2400" y="2768"/>
                  </a:cubicBezTo>
                  <a:cubicBezTo>
                    <a:pt x="2495" y="3077"/>
                    <a:pt x="2638" y="3387"/>
                    <a:pt x="2828" y="3649"/>
                  </a:cubicBezTo>
                  <a:cubicBezTo>
                    <a:pt x="1947" y="3244"/>
                    <a:pt x="1137" y="2672"/>
                    <a:pt x="494" y="1958"/>
                  </a:cubicBezTo>
                  <a:cubicBezTo>
                    <a:pt x="459" y="1922"/>
                    <a:pt x="417" y="1904"/>
                    <a:pt x="375" y="1904"/>
                  </a:cubicBezTo>
                  <a:cubicBezTo>
                    <a:pt x="334" y="1904"/>
                    <a:pt x="292" y="1922"/>
                    <a:pt x="256" y="1958"/>
                  </a:cubicBezTo>
                  <a:cubicBezTo>
                    <a:pt x="209" y="2006"/>
                    <a:pt x="209" y="2125"/>
                    <a:pt x="256" y="2172"/>
                  </a:cubicBezTo>
                  <a:cubicBezTo>
                    <a:pt x="351" y="2268"/>
                    <a:pt x="447" y="2363"/>
                    <a:pt x="518" y="2434"/>
                  </a:cubicBezTo>
                  <a:cubicBezTo>
                    <a:pt x="661" y="2601"/>
                    <a:pt x="733" y="2839"/>
                    <a:pt x="709" y="3077"/>
                  </a:cubicBezTo>
                  <a:cubicBezTo>
                    <a:pt x="637" y="3363"/>
                    <a:pt x="447" y="3577"/>
                    <a:pt x="161" y="3696"/>
                  </a:cubicBezTo>
                  <a:cubicBezTo>
                    <a:pt x="0" y="3777"/>
                    <a:pt x="94" y="4009"/>
                    <a:pt x="241" y="4009"/>
                  </a:cubicBezTo>
                  <a:cubicBezTo>
                    <a:pt x="268" y="4009"/>
                    <a:pt x="298" y="4001"/>
                    <a:pt x="328" y="3982"/>
                  </a:cubicBezTo>
                  <a:cubicBezTo>
                    <a:pt x="447" y="3911"/>
                    <a:pt x="566" y="3816"/>
                    <a:pt x="661" y="3744"/>
                  </a:cubicBezTo>
                  <a:cubicBezTo>
                    <a:pt x="685" y="3816"/>
                    <a:pt x="709" y="3911"/>
                    <a:pt x="780" y="3982"/>
                  </a:cubicBezTo>
                  <a:cubicBezTo>
                    <a:pt x="923" y="4173"/>
                    <a:pt x="1161" y="4268"/>
                    <a:pt x="1399" y="4268"/>
                  </a:cubicBezTo>
                  <a:cubicBezTo>
                    <a:pt x="1590" y="4244"/>
                    <a:pt x="1590" y="3982"/>
                    <a:pt x="1399" y="3958"/>
                  </a:cubicBezTo>
                  <a:cubicBezTo>
                    <a:pt x="1256" y="3958"/>
                    <a:pt x="1114" y="3911"/>
                    <a:pt x="1018" y="3792"/>
                  </a:cubicBezTo>
                  <a:cubicBezTo>
                    <a:pt x="947" y="3649"/>
                    <a:pt x="923" y="3506"/>
                    <a:pt x="947" y="3339"/>
                  </a:cubicBezTo>
                  <a:cubicBezTo>
                    <a:pt x="1018" y="3196"/>
                    <a:pt x="1042" y="3053"/>
                    <a:pt x="1018" y="2887"/>
                  </a:cubicBezTo>
                  <a:lnTo>
                    <a:pt x="1018" y="2887"/>
                  </a:lnTo>
                  <a:cubicBezTo>
                    <a:pt x="2304" y="3935"/>
                    <a:pt x="3543" y="4316"/>
                    <a:pt x="4352" y="4316"/>
                  </a:cubicBezTo>
                  <a:cubicBezTo>
                    <a:pt x="4948" y="4316"/>
                    <a:pt x="5495" y="3982"/>
                    <a:pt x="5805" y="3196"/>
                  </a:cubicBezTo>
                  <a:cubicBezTo>
                    <a:pt x="5924" y="2887"/>
                    <a:pt x="5996" y="2577"/>
                    <a:pt x="5996" y="2244"/>
                  </a:cubicBezTo>
                  <a:lnTo>
                    <a:pt x="6091" y="172"/>
                  </a:lnTo>
                  <a:cubicBezTo>
                    <a:pt x="6091" y="77"/>
                    <a:pt x="6019" y="5"/>
                    <a:pt x="5924" y="5"/>
                  </a:cubicBezTo>
                  <a:lnTo>
                    <a:pt x="5948" y="5"/>
                  </a:lnTo>
                  <a:cubicBezTo>
                    <a:pt x="5935" y="2"/>
                    <a:pt x="5923" y="1"/>
                    <a:pt x="5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391;p64">
              <a:extLst>
                <a:ext uri="{FF2B5EF4-FFF2-40B4-BE49-F238E27FC236}">
                  <a16:creationId xmlns:a16="http://schemas.microsoft.com/office/drawing/2014/main" id="{4C283937-491D-BAA1-28E6-C401E49DB050}"/>
                </a:ext>
              </a:extLst>
            </p:cNvPr>
            <p:cNvSpPr/>
            <p:nvPr/>
          </p:nvSpPr>
          <p:spPr>
            <a:xfrm>
              <a:off x="1065474" y="2131081"/>
              <a:ext cx="200946" cy="281996"/>
            </a:xfrm>
            <a:custGeom>
              <a:avLst/>
              <a:gdLst/>
              <a:ahLst/>
              <a:cxnLst/>
              <a:rect l="l" t="t" r="r" b="b"/>
              <a:pathLst>
                <a:path w="5985" h="8399" extrusionOk="0">
                  <a:moveTo>
                    <a:pt x="2930" y="1"/>
                  </a:moveTo>
                  <a:cubicBezTo>
                    <a:pt x="2502" y="1"/>
                    <a:pt x="2084" y="47"/>
                    <a:pt x="1650" y="126"/>
                  </a:cubicBezTo>
                  <a:cubicBezTo>
                    <a:pt x="1645" y="125"/>
                    <a:pt x="1639" y="125"/>
                    <a:pt x="1634" y="125"/>
                  </a:cubicBezTo>
                  <a:cubicBezTo>
                    <a:pt x="1482" y="125"/>
                    <a:pt x="1524" y="426"/>
                    <a:pt x="1665" y="426"/>
                  </a:cubicBezTo>
                  <a:cubicBezTo>
                    <a:pt x="1683" y="426"/>
                    <a:pt x="1701" y="422"/>
                    <a:pt x="1721" y="412"/>
                  </a:cubicBezTo>
                  <a:cubicBezTo>
                    <a:pt x="2085" y="339"/>
                    <a:pt x="2463" y="308"/>
                    <a:pt x="2844" y="308"/>
                  </a:cubicBezTo>
                  <a:cubicBezTo>
                    <a:pt x="2962" y="308"/>
                    <a:pt x="3080" y="311"/>
                    <a:pt x="3198" y="316"/>
                  </a:cubicBezTo>
                  <a:cubicBezTo>
                    <a:pt x="3246" y="316"/>
                    <a:pt x="3246" y="364"/>
                    <a:pt x="3293" y="435"/>
                  </a:cubicBezTo>
                  <a:cubicBezTo>
                    <a:pt x="3460" y="697"/>
                    <a:pt x="3436" y="1007"/>
                    <a:pt x="3246" y="1245"/>
                  </a:cubicBezTo>
                  <a:cubicBezTo>
                    <a:pt x="3222" y="1293"/>
                    <a:pt x="3222" y="1317"/>
                    <a:pt x="3174" y="1317"/>
                  </a:cubicBezTo>
                  <a:cubicBezTo>
                    <a:pt x="2932" y="1245"/>
                    <a:pt x="2687" y="1210"/>
                    <a:pt x="2444" y="1210"/>
                  </a:cubicBezTo>
                  <a:cubicBezTo>
                    <a:pt x="2043" y="1210"/>
                    <a:pt x="1649" y="1305"/>
                    <a:pt x="1293" y="1483"/>
                  </a:cubicBezTo>
                  <a:cubicBezTo>
                    <a:pt x="745" y="1817"/>
                    <a:pt x="436" y="2555"/>
                    <a:pt x="340" y="3174"/>
                  </a:cubicBezTo>
                  <a:cubicBezTo>
                    <a:pt x="293" y="3174"/>
                    <a:pt x="245" y="3174"/>
                    <a:pt x="197" y="3150"/>
                  </a:cubicBezTo>
                  <a:cubicBezTo>
                    <a:pt x="184" y="3144"/>
                    <a:pt x="171" y="3142"/>
                    <a:pt x="159" y="3142"/>
                  </a:cubicBezTo>
                  <a:cubicBezTo>
                    <a:pt x="29" y="3142"/>
                    <a:pt x="0" y="3461"/>
                    <a:pt x="158" y="3461"/>
                  </a:cubicBezTo>
                  <a:cubicBezTo>
                    <a:pt x="163" y="3461"/>
                    <a:pt x="168" y="3461"/>
                    <a:pt x="174" y="3460"/>
                  </a:cubicBezTo>
                  <a:cubicBezTo>
                    <a:pt x="412" y="3484"/>
                    <a:pt x="650" y="3555"/>
                    <a:pt x="864" y="3674"/>
                  </a:cubicBezTo>
                  <a:cubicBezTo>
                    <a:pt x="889" y="3688"/>
                    <a:pt x="914" y="3695"/>
                    <a:pt x="938" y="3695"/>
                  </a:cubicBezTo>
                  <a:cubicBezTo>
                    <a:pt x="1073" y="3695"/>
                    <a:pt x="1169" y="3493"/>
                    <a:pt x="1007" y="3412"/>
                  </a:cubicBezTo>
                  <a:cubicBezTo>
                    <a:pt x="888" y="3341"/>
                    <a:pt x="769" y="3269"/>
                    <a:pt x="626" y="3246"/>
                  </a:cubicBezTo>
                  <a:cubicBezTo>
                    <a:pt x="697" y="2769"/>
                    <a:pt x="912" y="2317"/>
                    <a:pt x="1221" y="1936"/>
                  </a:cubicBezTo>
                  <a:cubicBezTo>
                    <a:pt x="1293" y="1933"/>
                    <a:pt x="1370" y="1931"/>
                    <a:pt x="1453" y="1931"/>
                  </a:cubicBezTo>
                  <a:cubicBezTo>
                    <a:pt x="2083" y="1931"/>
                    <a:pt x="2992" y="2037"/>
                    <a:pt x="3603" y="2626"/>
                  </a:cubicBezTo>
                  <a:cubicBezTo>
                    <a:pt x="4079" y="3150"/>
                    <a:pt x="4317" y="3817"/>
                    <a:pt x="4270" y="4532"/>
                  </a:cubicBezTo>
                  <a:lnTo>
                    <a:pt x="4222" y="5817"/>
                  </a:lnTo>
                  <a:cubicBezTo>
                    <a:pt x="4222" y="5889"/>
                    <a:pt x="4293" y="5960"/>
                    <a:pt x="4389" y="5960"/>
                  </a:cubicBezTo>
                  <a:cubicBezTo>
                    <a:pt x="4398" y="5963"/>
                    <a:pt x="4407" y="5965"/>
                    <a:pt x="4417" y="5965"/>
                  </a:cubicBezTo>
                  <a:cubicBezTo>
                    <a:pt x="4478" y="5965"/>
                    <a:pt x="4532" y="5900"/>
                    <a:pt x="4532" y="5817"/>
                  </a:cubicBezTo>
                  <a:lnTo>
                    <a:pt x="4579" y="5008"/>
                  </a:lnTo>
                  <a:cubicBezTo>
                    <a:pt x="4698" y="5008"/>
                    <a:pt x="4817" y="5032"/>
                    <a:pt x="4913" y="5103"/>
                  </a:cubicBezTo>
                  <a:cubicBezTo>
                    <a:pt x="4960" y="5174"/>
                    <a:pt x="4984" y="5246"/>
                    <a:pt x="5008" y="5317"/>
                  </a:cubicBezTo>
                  <a:lnTo>
                    <a:pt x="5008" y="6818"/>
                  </a:lnTo>
                  <a:cubicBezTo>
                    <a:pt x="4984" y="7008"/>
                    <a:pt x="5008" y="7199"/>
                    <a:pt x="5103" y="7389"/>
                  </a:cubicBezTo>
                  <a:cubicBezTo>
                    <a:pt x="5127" y="7484"/>
                    <a:pt x="5175" y="8008"/>
                    <a:pt x="4913" y="8104"/>
                  </a:cubicBezTo>
                  <a:cubicBezTo>
                    <a:pt x="4817" y="8127"/>
                    <a:pt x="4770" y="8223"/>
                    <a:pt x="4794" y="8294"/>
                  </a:cubicBezTo>
                  <a:cubicBezTo>
                    <a:pt x="4830" y="8367"/>
                    <a:pt x="4880" y="8398"/>
                    <a:pt x="4944" y="8398"/>
                  </a:cubicBezTo>
                  <a:cubicBezTo>
                    <a:pt x="4964" y="8398"/>
                    <a:pt x="4985" y="8395"/>
                    <a:pt x="5008" y="8389"/>
                  </a:cubicBezTo>
                  <a:cubicBezTo>
                    <a:pt x="5270" y="8270"/>
                    <a:pt x="5460" y="7985"/>
                    <a:pt x="5437" y="7675"/>
                  </a:cubicBezTo>
                  <a:lnTo>
                    <a:pt x="5437" y="7675"/>
                  </a:lnTo>
                  <a:cubicBezTo>
                    <a:pt x="5526" y="7729"/>
                    <a:pt x="5615" y="7755"/>
                    <a:pt x="5704" y="7755"/>
                  </a:cubicBezTo>
                  <a:cubicBezTo>
                    <a:pt x="5734" y="7755"/>
                    <a:pt x="5764" y="7752"/>
                    <a:pt x="5794" y="7746"/>
                  </a:cubicBezTo>
                  <a:cubicBezTo>
                    <a:pt x="5889" y="7746"/>
                    <a:pt x="5960" y="7699"/>
                    <a:pt x="5960" y="7604"/>
                  </a:cubicBezTo>
                  <a:cubicBezTo>
                    <a:pt x="5960" y="7508"/>
                    <a:pt x="5889" y="7437"/>
                    <a:pt x="5794" y="7437"/>
                  </a:cubicBezTo>
                  <a:cubicBezTo>
                    <a:pt x="5769" y="7441"/>
                    <a:pt x="5745" y="7443"/>
                    <a:pt x="5722" y="7443"/>
                  </a:cubicBezTo>
                  <a:cubicBezTo>
                    <a:pt x="5611" y="7443"/>
                    <a:pt x="5515" y="7397"/>
                    <a:pt x="5437" y="7318"/>
                  </a:cubicBezTo>
                  <a:cubicBezTo>
                    <a:pt x="5341" y="7175"/>
                    <a:pt x="5294" y="7008"/>
                    <a:pt x="5294" y="6841"/>
                  </a:cubicBezTo>
                  <a:cubicBezTo>
                    <a:pt x="5294" y="6818"/>
                    <a:pt x="5294" y="6818"/>
                    <a:pt x="5294" y="6818"/>
                  </a:cubicBezTo>
                  <a:lnTo>
                    <a:pt x="5294" y="6603"/>
                  </a:lnTo>
                  <a:cubicBezTo>
                    <a:pt x="5437" y="6722"/>
                    <a:pt x="5603" y="6794"/>
                    <a:pt x="5794" y="6794"/>
                  </a:cubicBezTo>
                  <a:cubicBezTo>
                    <a:pt x="5799" y="6795"/>
                    <a:pt x="5804" y="6795"/>
                    <a:pt x="5808" y="6795"/>
                  </a:cubicBezTo>
                  <a:cubicBezTo>
                    <a:pt x="5956" y="6795"/>
                    <a:pt x="5956" y="6459"/>
                    <a:pt x="5808" y="6459"/>
                  </a:cubicBezTo>
                  <a:cubicBezTo>
                    <a:pt x="5804" y="6459"/>
                    <a:pt x="5799" y="6460"/>
                    <a:pt x="5794" y="6460"/>
                  </a:cubicBezTo>
                  <a:cubicBezTo>
                    <a:pt x="5777" y="6463"/>
                    <a:pt x="5759" y="6464"/>
                    <a:pt x="5742" y="6464"/>
                  </a:cubicBezTo>
                  <a:cubicBezTo>
                    <a:pt x="5594" y="6464"/>
                    <a:pt x="5453" y="6374"/>
                    <a:pt x="5389" y="6246"/>
                  </a:cubicBezTo>
                  <a:cubicBezTo>
                    <a:pt x="5341" y="6151"/>
                    <a:pt x="5317" y="6056"/>
                    <a:pt x="5294" y="5960"/>
                  </a:cubicBezTo>
                  <a:lnTo>
                    <a:pt x="5294" y="5341"/>
                  </a:lnTo>
                  <a:cubicBezTo>
                    <a:pt x="5294" y="4936"/>
                    <a:pt x="5008" y="4722"/>
                    <a:pt x="4579" y="4722"/>
                  </a:cubicBezTo>
                  <a:cubicBezTo>
                    <a:pt x="4627" y="4150"/>
                    <a:pt x="4508" y="3579"/>
                    <a:pt x="4270" y="3055"/>
                  </a:cubicBezTo>
                  <a:cubicBezTo>
                    <a:pt x="4317" y="2864"/>
                    <a:pt x="4413" y="2722"/>
                    <a:pt x="4532" y="2603"/>
                  </a:cubicBezTo>
                  <a:cubicBezTo>
                    <a:pt x="4841" y="2769"/>
                    <a:pt x="5008" y="3103"/>
                    <a:pt x="4984" y="3436"/>
                  </a:cubicBezTo>
                  <a:lnTo>
                    <a:pt x="4984" y="3889"/>
                  </a:lnTo>
                  <a:cubicBezTo>
                    <a:pt x="4984" y="3889"/>
                    <a:pt x="5056" y="4031"/>
                    <a:pt x="5151" y="4031"/>
                  </a:cubicBezTo>
                  <a:cubicBezTo>
                    <a:pt x="5222" y="4031"/>
                    <a:pt x="5294" y="3960"/>
                    <a:pt x="5294" y="3889"/>
                  </a:cubicBezTo>
                  <a:cubicBezTo>
                    <a:pt x="5317" y="3650"/>
                    <a:pt x="5317" y="3436"/>
                    <a:pt x="5294" y="3222"/>
                  </a:cubicBezTo>
                  <a:lnTo>
                    <a:pt x="5294" y="3222"/>
                  </a:lnTo>
                  <a:cubicBezTo>
                    <a:pt x="5377" y="3246"/>
                    <a:pt x="5466" y="3257"/>
                    <a:pt x="5559" y="3257"/>
                  </a:cubicBezTo>
                  <a:cubicBezTo>
                    <a:pt x="5651" y="3257"/>
                    <a:pt x="5746" y="3246"/>
                    <a:pt x="5841" y="3222"/>
                  </a:cubicBezTo>
                  <a:cubicBezTo>
                    <a:pt x="5984" y="3150"/>
                    <a:pt x="5913" y="2912"/>
                    <a:pt x="5770" y="2912"/>
                  </a:cubicBezTo>
                  <a:cubicBezTo>
                    <a:pt x="5702" y="2927"/>
                    <a:pt x="5634" y="2935"/>
                    <a:pt x="5568" y="2935"/>
                  </a:cubicBezTo>
                  <a:cubicBezTo>
                    <a:pt x="5425" y="2935"/>
                    <a:pt x="5289" y="2898"/>
                    <a:pt x="5175" y="2817"/>
                  </a:cubicBezTo>
                  <a:cubicBezTo>
                    <a:pt x="5079" y="2674"/>
                    <a:pt x="4960" y="2531"/>
                    <a:pt x="4841" y="2412"/>
                  </a:cubicBezTo>
                  <a:cubicBezTo>
                    <a:pt x="5127" y="2293"/>
                    <a:pt x="5460" y="2245"/>
                    <a:pt x="5794" y="2245"/>
                  </a:cubicBezTo>
                  <a:cubicBezTo>
                    <a:pt x="5889" y="2245"/>
                    <a:pt x="5960" y="2198"/>
                    <a:pt x="5960" y="2102"/>
                  </a:cubicBezTo>
                  <a:lnTo>
                    <a:pt x="5937" y="2102"/>
                  </a:lnTo>
                  <a:cubicBezTo>
                    <a:pt x="5937" y="2007"/>
                    <a:pt x="5865" y="1960"/>
                    <a:pt x="5794" y="1960"/>
                  </a:cubicBezTo>
                  <a:cubicBezTo>
                    <a:pt x="5103" y="1960"/>
                    <a:pt x="4365" y="2102"/>
                    <a:pt x="4055" y="2722"/>
                  </a:cubicBezTo>
                  <a:cubicBezTo>
                    <a:pt x="3960" y="2603"/>
                    <a:pt x="3865" y="2483"/>
                    <a:pt x="3746" y="2388"/>
                  </a:cubicBezTo>
                  <a:cubicBezTo>
                    <a:pt x="3817" y="2245"/>
                    <a:pt x="3912" y="2150"/>
                    <a:pt x="4031" y="2055"/>
                  </a:cubicBezTo>
                  <a:cubicBezTo>
                    <a:pt x="4484" y="1698"/>
                    <a:pt x="5246" y="1626"/>
                    <a:pt x="5794" y="1626"/>
                  </a:cubicBezTo>
                  <a:cubicBezTo>
                    <a:pt x="5865" y="1626"/>
                    <a:pt x="5937" y="1555"/>
                    <a:pt x="5937" y="1459"/>
                  </a:cubicBezTo>
                  <a:cubicBezTo>
                    <a:pt x="5937" y="1364"/>
                    <a:pt x="5865" y="1293"/>
                    <a:pt x="5794" y="1293"/>
                  </a:cubicBezTo>
                  <a:cubicBezTo>
                    <a:pt x="5460" y="1293"/>
                    <a:pt x="5127" y="1317"/>
                    <a:pt x="4817" y="1388"/>
                  </a:cubicBezTo>
                  <a:cubicBezTo>
                    <a:pt x="4889" y="1031"/>
                    <a:pt x="5127" y="745"/>
                    <a:pt x="5460" y="626"/>
                  </a:cubicBezTo>
                  <a:cubicBezTo>
                    <a:pt x="5556" y="602"/>
                    <a:pt x="5579" y="507"/>
                    <a:pt x="5556" y="435"/>
                  </a:cubicBezTo>
                  <a:cubicBezTo>
                    <a:pt x="5537" y="363"/>
                    <a:pt x="5478" y="332"/>
                    <a:pt x="5418" y="332"/>
                  </a:cubicBezTo>
                  <a:cubicBezTo>
                    <a:pt x="5400" y="332"/>
                    <a:pt x="5382" y="335"/>
                    <a:pt x="5365" y="340"/>
                  </a:cubicBezTo>
                  <a:cubicBezTo>
                    <a:pt x="5246" y="388"/>
                    <a:pt x="5127" y="435"/>
                    <a:pt x="5008" y="531"/>
                  </a:cubicBezTo>
                  <a:cubicBezTo>
                    <a:pt x="4936" y="293"/>
                    <a:pt x="4770" y="126"/>
                    <a:pt x="4555" y="31"/>
                  </a:cubicBezTo>
                  <a:cubicBezTo>
                    <a:pt x="4529" y="17"/>
                    <a:pt x="4503" y="11"/>
                    <a:pt x="4480" y="11"/>
                  </a:cubicBezTo>
                  <a:cubicBezTo>
                    <a:pt x="4337" y="11"/>
                    <a:pt x="4269" y="231"/>
                    <a:pt x="4413" y="293"/>
                  </a:cubicBezTo>
                  <a:cubicBezTo>
                    <a:pt x="4627" y="364"/>
                    <a:pt x="4770" y="578"/>
                    <a:pt x="4746" y="793"/>
                  </a:cubicBezTo>
                  <a:cubicBezTo>
                    <a:pt x="4603" y="1007"/>
                    <a:pt x="4508" y="1245"/>
                    <a:pt x="4484" y="1483"/>
                  </a:cubicBezTo>
                  <a:cubicBezTo>
                    <a:pt x="4079" y="1579"/>
                    <a:pt x="3722" y="1840"/>
                    <a:pt x="3508" y="2198"/>
                  </a:cubicBezTo>
                  <a:cubicBezTo>
                    <a:pt x="2960" y="1840"/>
                    <a:pt x="2341" y="1674"/>
                    <a:pt x="1721" y="1650"/>
                  </a:cubicBezTo>
                  <a:cubicBezTo>
                    <a:pt x="1954" y="1573"/>
                    <a:pt x="2200" y="1530"/>
                    <a:pt x="2448" y="1530"/>
                  </a:cubicBezTo>
                  <a:cubicBezTo>
                    <a:pt x="2659" y="1530"/>
                    <a:pt x="2871" y="1561"/>
                    <a:pt x="3079" y="1626"/>
                  </a:cubicBezTo>
                  <a:cubicBezTo>
                    <a:pt x="3109" y="1636"/>
                    <a:pt x="3140" y="1641"/>
                    <a:pt x="3171" y="1641"/>
                  </a:cubicBezTo>
                  <a:cubicBezTo>
                    <a:pt x="3288" y="1641"/>
                    <a:pt x="3408" y="1573"/>
                    <a:pt x="3484" y="1459"/>
                  </a:cubicBezTo>
                  <a:cubicBezTo>
                    <a:pt x="3746" y="1126"/>
                    <a:pt x="3770" y="650"/>
                    <a:pt x="3555" y="293"/>
                  </a:cubicBezTo>
                  <a:cubicBezTo>
                    <a:pt x="3508" y="150"/>
                    <a:pt x="3365" y="31"/>
                    <a:pt x="3198" y="7"/>
                  </a:cubicBezTo>
                  <a:cubicBezTo>
                    <a:pt x="3108" y="3"/>
                    <a:pt x="3019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1"/>
          <p:cNvSpPr txBox="1">
            <a:spLocks noGrp="1"/>
          </p:cNvSpPr>
          <p:nvPr>
            <p:ph type="title"/>
          </p:nvPr>
        </p:nvSpPr>
        <p:spPr>
          <a:xfrm>
            <a:off x="1696916" y="2537644"/>
            <a:ext cx="5472719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Cardiac Arrhythmias</a:t>
            </a:r>
          </a:p>
        </p:txBody>
      </p:sp>
      <p:sp>
        <p:nvSpPr>
          <p:cNvPr id="1102" name="Google Shape;1102;p51"/>
          <p:cNvSpPr txBox="1">
            <a:spLocks noGrp="1"/>
          </p:cNvSpPr>
          <p:nvPr>
            <p:ph type="title" idx="2"/>
          </p:nvPr>
        </p:nvSpPr>
        <p:spPr>
          <a:xfrm>
            <a:off x="5762450" y="163164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I:4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06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2"/>
          <p:cNvSpPr txBox="1">
            <a:spLocks noGrp="1"/>
          </p:cNvSpPr>
          <p:nvPr>
            <p:ph type="title" idx="6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Cardiac Arrhythmias</a:t>
            </a:r>
            <a:endParaRPr dirty="0"/>
          </a:p>
        </p:txBody>
      </p:sp>
      <p:sp>
        <p:nvSpPr>
          <p:cNvPr id="878" name="Google Shape;878;p42"/>
          <p:cNvSpPr txBox="1">
            <a:spLocks noGrp="1"/>
          </p:cNvSpPr>
          <p:nvPr>
            <p:ph type="title"/>
          </p:nvPr>
        </p:nvSpPr>
        <p:spPr>
          <a:xfrm>
            <a:off x="3403800" y="23811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Atrial</a:t>
            </a:r>
            <a:endParaRPr dirty="0"/>
          </a:p>
        </p:txBody>
      </p:sp>
      <p:sp>
        <p:nvSpPr>
          <p:cNvPr id="879" name="Google Shape;879;p42"/>
          <p:cNvSpPr txBox="1">
            <a:spLocks noGrp="1"/>
          </p:cNvSpPr>
          <p:nvPr>
            <p:ph type="subTitle" idx="1"/>
          </p:nvPr>
        </p:nvSpPr>
        <p:spPr>
          <a:xfrm>
            <a:off x="3403800" y="2914025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Possible cause of super ventricular arrhythmias</a:t>
            </a:r>
            <a:endParaRPr dirty="0"/>
          </a:p>
        </p:txBody>
      </p:sp>
      <p:sp>
        <p:nvSpPr>
          <p:cNvPr id="880" name="Google Shape;880;p42"/>
          <p:cNvSpPr txBox="1">
            <a:spLocks noGrp="1"/>
          </p:cNvSpPr>
          <p:nvPr>
            <p:ph type="title" idx="2"/>
          </p:nvPr>
        </p:nvSpPr>
        <p:spPr>
          <a:xfrm>
            <a:off x="732300" y="23811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Sinus</a:t>
            </a:r>
            <a:endParaRPr dirty="0"/>
          </a:p>
        </p:txBody>
      </p:sp>
      <p:sp>
        <p:nvSpPr>
          <p:cNvPr id="881" name="Google Shape;881;p42"/>
          <p:cNvSpPr txBox="1">
            <a:spLocks noGrp="1"/>
          </p:cNvSpPr>
          <p:nvPr>
            <p:ph type="subTitle" idx="3"/>
          </p:nvPr>
        </p:nvSpPr>
        <p:spPr>
          <a:xfrm>
            <a:off x="732300" y="2908850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Sinus Bradychardia &amp; Sinus Tachycardia</a:t>
            </a:r>
            <a:endParaRPr dirty="0"/>
          </a:p>
        </p:txBody>
      </p:sp>
      <p:sp>
        <p:nvSpPr>
          <p:cNvPr id="882" name="Google Shape;882;p42"/>
          <p:cNvSpPr txBox="1">
            <a:spLocks noGrp="1"/>
          </p:cNvSpPr>
          <p:nvPr>
            <p:ph type="title" idx="4"/>
          </p:nvPr>
        </p:nvSpPr>
        <p:spPr>
          <a:xfrm>
            <a:off x="6075300" y="23811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Ventricular</a:t>
            </a:r>
            <a:endParaRPr dirty="0"/>
          </a:p>
        </p:txBody>
      </p:sp>
      <p:sp>
        <p:nvSpPr>
          <p:cNvPr id="883" name="Google Shape;883;p42"/>
          <p:cNvSpPr txBox="1">
            <a:spLocks noGrp="1"/>
          </p:cNvSpPr>
          <p:nvPr>
            <p:ph type="subTitle" idx="5"/>
          </p:nvPr>
        </p:nvSpPr>
        <p:spPr>
          <a:xfrm>
            <a:off x="6075300" y="2914025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Dangerous</a:t>
            </a:r>
            <a:endParaRPr dirty="0"/>
          </a:p>
        </p:txBody>
      </p:sp>
      <p:grpSp>
        <p:nvGrpSpPr>
          <p:cNvPr id="884" name="Google Shape;884;p42"/>
          <p:cNvGrpSpPr/>
          <p:nvPr/>
        </p:nvGrpSpPr>
        <p:grpSpPr>
          <a:xfrm>
            <a:off x="4377850" y="1905204"/>
            <a:ext cx="388295" cy="358883"/>
            <a:chOff x="4768025" y="1557217"/>
            <a:chExt cx="388295" cy="358883"/>
          </a:xfrm>
        </p:grpSpPr>
        <p:sp>
          <p:nvSpPr>
            <p:cNvPr id="885" name="Google Shape;885;p42"/>
            <p:cNvSpPr/>
            <p:nvPr/>
          </p:nvSpPr>
          <p:spPr>
            <a:xfrm>
              <a:off x="4794885" y="1557217"/>
              <a:ext cx="315068" cy="166331"/>
            </a:xfrm>
            <a:custGeom>
              <a:avLst/>
              <a:gdLst/>
              <a:ahLst/>
              <a:cxnLst/>
              <a:rect l="l" t="t" r="r" b="b"/>
              <a:pathLst>
                <a:path w="9384" h="4954" extrusionOk="0">
                  <a:moveTo>
                    <a:pt x="5168" y="310"/>
                  </a:moveTo>
                  <a:lnTo>
                    <a:pt x="5168" y="643"/>
                  </a:lnTo>
                  <a:lnTo>
                    <a:pt x="4192" y="643"/>
                  </a:lnTo>
                  <a:lnTo>
                    <a:pt x="4192" y="310"/>
                  </a:lnTo>
                  <a:close/>
                  <a:moveTo>
                    <a:pt x="4835" y="953"/>
                  </a:moveTo>
                  <a:lnTo>
                    <a:pt x="4835" y="1286"/>
                  </a:lnTo>
                  <a:lnTo>
                    <a:pt x="4502" y="1286"/>
                  </a:lnTo>
                  <a:lnTo>
                    <a:pt x="4502" y="953"/>
                  </a:lnTo>
                  <a:close/>
                  <a:moveTo>
                    <a:pt x="1048" y="1500"/>
                  </a:moveTo>
                  <a:lnTo>
                    <a:pt x="1287" y="1739"/>
                  </a:lnTo>
                  <a:cubicBezTo>
                    <a:pt x="1072" y="1977"/>
                    <a:pt x="810" y="2215"/>
                    <a:pt x="596" y="2453"/>
                  </a:cubicBezTo>
                  <a:lnTo>
                    <a:pt x="358" y="2215"/>
                  </a:lnTo>
                  <a:lnTo>
                    <a:pt x="1048" y="1500"/>
                  </a:lnTo>
                  <a:close/>
                  <a:moveTo>
                    <a:pt x="8288" y="1500"/>
                  </a:moveTo>
                  <a:lnTo>
                    <a:pt x="8979" y="2215"/>
                  </a:lnTo>
                  <a:lnTo>
                    <a:pt x="8741" y="2453"/>
                  </a:lnTo>
                  <a:lnTo>
                    <a:pt x="8050" y="1739"/>
                  </a:lnTo>
                  <a:lnTo>
                    <a:pt x="8288" y="1500"/>
                  </a:lnTo>
                  <a:close/>
                  <a:moveTo>
                    <a:pt x="1287" y="2191"/>
                  </a:moveTo>
                  <a:lnTo>
                    <a:pt x="1549" y="2477"/>
                  </a:lnTo>
                  <a:cubicBezTo>
                    <a:pt x="1477" y="2548"/>
                    <a:pt x="1382" y="2620"/>
                    <a:pt x="1310" y="2715"/>
                  </a:cubicBezTo>
                  <a:lnTo>
                    <a:pt x="1048" y="2429"/>
                  </a:lnTo>
                  <a:lnTo>
                    <a:pt x="1287" y="2191"/>
                  </a:lnTo>
                  <a:close/>
                  <a:moveTo>
                    <a:pt x="8074" y="2191"/>
                  </a:moveTo>
                  <a:lnTo>
                    <a:pt x="8288" y="2429"/>
                  </a:lnTo>
                  <a:lnTo>
                    <a:pt x="8026" y="2715"/>
                  </a:lnTo>
                  <a:cubicBezTo>
                    <a:pt x="7955" y="2620"/>
                    <a:pt x="7859" y="2548"/>
                    <a:pt x="7788" y="2477"/>
                  </a:cubicBezTo>
                  <a:lnTo>
                    <a:pt x="8074" y="2191"/>
                  </a:lnTo>
                  <a:close/>
                  <a:moveTo>
                    <a:pt x="4049" y="0"/>
                  </a:moveTo>
                  <a:cubicBezTo>
                    <a:pt x="3954" y="0"/>
                    <a:pt x="3906" y="72"/>
                    <a:pt x="3906" y="143"/>
                  </a:cubicBezTo>
                  <a:lnTo>
                    <a:pt x="3906" y="810"/>
                  </a:lnTo>
                  <a:cubicBezTo>
                    <a:pt x="3906" y="881"/>
                    <a:pt x="3954" y="953"/>
                    <a:pt x="4049" y="953"/>
                  </a:cubicBezTo>
                  <a:lnTo>
                    <a:pt x="4216" y="953"/>
                  </a:lnTo>
                  <a:lnTo>
                    <a:pt x="4216" y="1310"/>
                  </a:lnTo>
                  <a:cubicBezTo>
                    <a:pt x="3335" y="1405"/>
                    <a:pt x="2525" y="1739"/>
                    <a:pt x="1834" y="2262"/>
                  </a:cubicBezTo>
                  <a:lnTo>
                    <a:pt x="1525" y="1977"/>
                  </a:lnTo>
                  <a:lnTo>
                    <a:pt x="1644" y="1858"/>
                  </a:lnTo>
                  <a:cubicBezTo>
                    <a:pt x="1715" y="1786"/>
                    <a:pt x="1715" y="1691"/>
                    <a:pt x="1644" y="1619"/>
                  </a:cubicBezTo>
                  <a:lnTo>
                    <a:pt x="1191" y="1167"/>
                  </a:lnTo>
                  <a:cubicBezTo>
                    <a:pt x="1156" y="1143"/>
                    <a:pt x="1114" y="1131"/>
                    <a:pt x="1075" y="1131"/>
                  </a:cubicBezTo>
                  <a:cubicBezTo>
                    <a:pt x="1037" y="1131"/>
                    <a:pt x="1001" y="1143"/>
                    <a:pt x="977" y="1167"/>
                  </a:cubicBezTo>
                  <a:lnTo>
                    <a:pt x="48" y="2096"/>
                  </a:lnTo>
                  <a:cubicBezTo>
                    <a:pt x="1" y="2143"/>
                    <a:pt x="1" y="2239"/>
                    <a:pt x="48" y="2310"/>
                  </a:cubicBezTo>
                  <a:lnTo>
                    <a:pt x="501" y="2763"/>
                  </a:lnTo>
                  <a:cubicBezTo>
                    <a:pt x="525" y="2798"/>
                    <a:pt x="560" y="2816"/>
                    <a:pt x="599" y="2816"/>
                  </a:cubicBezTo>
                  <a:cubicBezTo>
                    <a:pt x="638" y="2816"/>
                    <a:pt x="679" y="2798"/>
                    <a:pt x="715" y="2763"/>
                  </a:cubicBezTo>
                  <a:lnTo>
                    <a:pt x="834" y="2643"/>
                  </a:lnTo>
                  <a:lnTo>
                    <a:pt x="1120" y="2929"/>
                  </a:lnTo>
                  <a:cubicBezTo>
                    <a:pt x="834" y="3239"/>
                    <a:pt x="620" y="3596"/>
                    <a:pt x="429" y="3977"/>
                  </a:cubicBezTo>
                  <a:cubicBezTo>
                    <a:pt x="398" y="4087"/>
                    <a:pt x="491" y="4176"/>
                    <a:pt x="585" y="4176"/>
                  </a:cubicBezTo>
                  <a:cubicBezTo>
                    <a:pt x="634" y="4176"/>
                    <a:pt x="683" y="4153"/>
                    <a:pt x="715" y="4096"/>
                  </a:cubicBezTo>
                  <a:cubicBezTo>
                    <a:pt x="1515" y="2408"/>
                    <a:pt x="3087" y="1598"/>
                    <a:pt x="4652" y="1598"/>
                  </a:cubicBezTo>
                  <a:cubicBezTo>
                    <a:pt x="6489" y="1598"/>
                    <a:pt x="8318" y="2713"/>
                    <a:pt x="8883" y="4834"/>
                  </a:cubicBezTo>
                  <a:cubicBezTo>
                    <a:pt x="8907" y="4906"/>
                    <a:pt x="8979" y="4953"/>
                    <a:pt x="9050" y="4953"/>
                  </a:cubicBezTo>
                  <a:lnTo>
                    <a:pt x="9074" y="4953"/>
                  </a:lnTo>
                  <a:cubicBezTo>
                    <a:pt x="9169" y="4906"/>
                    <a:pt x="9217" y="4834"/>
                    <a:pt x="9193" y="4739"/>
                  </a:cubicBezTo>
                  <a:cubicBezTo>
                    <a:pt x="9002" y="4072"/>
                    <a:pt x="8693" y="3453"/>
                    <a:pt x="8240" y="2929"/>
                  </a:cubicBezTo>
                  <a:lnTo>
                    <a:pt x="8526" y="2643"/>
                  </a:lnTo>
                  <a:lnTo>
                    <a:pt x="8645" y="2763"/>
                  </a:lnTo>
                  <a:cubicBezTo>
                    <a:pt x="8681" y="2798"/>
                    <a:pt x="8723" y="2816"/>
                    <a:pt x="8761" y="2816"/>
                  </a:cubicBezTo>
                  <a:cubicBezTo>
                    <a:pt x="8800" y="2816"/>
                    <a:pt x="8836" y="2798"/>
                    <a:pt x="8860" y="2763"/>
                  </a:cubicBezTo>
                  <a:lnTo>
                    <a:pt x="9312" y="2310"/>
                  </a:lnTo>
                  <a:cubicBezTo>
                    <a:pt x="9384" y="2239"/>
                    <a:pt x="9384" y="2143"/>
                    <a:pt x="9312" y="2096"/>
                  </a:cubicBezTo>
                  <a:lnTo>
                    <a:pt x="8407" y="1167"/>
                  </a:lnTo>
                  <a:cubicBezTo>
                    <a:pt x="8383" y="1143"/>
                    <a:pt x="8342" y="1131"/>
                    <a:pt x="8300" y="1131"/>
                  </a:cubicBezTo>
                  <a:cubicBezTo>
                    <a:pt x="8258" y="1131"/>
                    <a:pt x="8217" y="1143"/>
                    <a:pt x="8193" y="1167"/>
                  </a:cubicBezTo>
                  <a:lnTo>
                    <a:pt x="7740" y="1619"/>
                  </a:lnTo>
                  <a:cubicBezTo>
                    <a:pt x="7669" y="1691"/>
                    <a:pt x="7669" y="1786"/>
                    <a:pt x="7740" y="1858"/>
                  </a:cubicBezTo>
                  <a:lnTo>
                    <a:pt x="7859" y="1977"/>
                  </a:lnTo>
                  <a:lnTo>
                    <a:pt x="7550" y="2262"/>
                  </a:lnTo>
                  <a:cubicBezTo>
                    <a:pt x="6859" y="1739"/>
                    <a:pt x="6049" y="1405"/>
                    <a:pt x="5168" y="1310"/>
                  </a:cubicBezTo>
                  <a:lnTo>
                    <a:pt x="5168" y="953"/>
                  </a:lnTo>
                  <a:lnTo>
                    <a:pt x="5359" y="953"/>
                  </a:lnTo>
                  <a:cubicBezTo>
                    <a:pt x="5430" y="953"/>
                    <a:pt x="5502" y="881"/>
                    <a:pt x="5502" y="810"/>
                  </a:cubicBezTo>
                  <a:lnTo>
                    <a:pt x="5502" y="143"/>
                  </a:lnTo>
                  <a:cubicBezTo>
                    <a:pt x="5502" y="72"/>
                    <a:pt x="5430" y="0"/>
                    <a:pt x="5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4924921" y="1698534"/>
              <a:ext cx="86691" cy="80110"/>
            </a:xfrm>
            <a:custGeom>
              <a:avLst/>
              <a:gdLst/>
              <a:ahLst/>
              <a:cxnLst/>
              <a:rect l="l" t="t" r="r" b="b"/>
              <a:pathLst>
                <a:path w="2582" h="2386" extrusionOk="0">
                  <a:moveTo>
                    <a:pt x="801" y="1485"/>
                  </a:moveTo>
                  <a:cubicBezTo>
                    <a:pt x="957" y="1485"/>
                    <a:pt x="1105" y="1602"/>
                    <a:pt x="1105" y="1792"/>
                  </a:cubicBezTo>
                  <a:cubicBezTo>
                    <a:pt x="1105" y="1959"/>
                    <a:pt x="962" y="2078"/>
                    <a:pt x="795" y="2078"/>
                  </a:cubicBezTo>
                  <a:cubicBezTo>
                    <a:pt x="533" y="2078"/>
                    <a:pt x="414" y="1768"/>
                    <a:pt x="581" y="1578"/>
                  </a:cubicBezTo>
                  <a:cubicBezTo>
                    <a:pt x="644" y="1514"/>
                    <a:pt x="724" y="1485"/>
                    <a:pt x="801" y="1485"/>
                  </a:cubicBezTo>
                  <a:close/>
                  <a:moveTo>
                    <a:pt x="2412" y="0"/>
                  </a:moveTo>
                  <a:cubicBezTo>
                    <a:pt x="2373" y="0"/>
                    <a:pt x="2331" y="18"/>
                    <a:pt x="2296" y="54"/>
                  </a:cubicBezTo>
                  <a:lnTo>
                    <a:pt x="2319" y="54"/>
                  </a:lnTo>
                  <a:lnTo>
                    <a:pt x="1129" y="1245"/>
                  </a:lnTo>
                  <a:cubicBezTo>
                    <a:pt x="1019" y="1178"/>
                    <a:pt x="905" y="1148"/>
                    <a:pt x="796" y="1148"/>
                  </a:cubicBezTo>
                  <a:cubicBezTo>
                    <a:pt x="361" y="1148"/>
                    <a:pt x="0" y="1616"/>
                    <a:pt x="248" y="2054"/>
                  </a:cubicBezTo>
                  <a:cubicBezTo>
                    <a:pt x="371" y="2283"/>
                    <a:pt x="583" y="2386"/>
                    <a:pt x="792" y="2386"/>
                  </a:cubicBezTo>
                  <a:cubicBezTo>
                    <a:pt x="1106" y="2386"/>
                    <a:pt x="1414" y="2154"/>
                    <a:pt x="1414" y="1768"/>
                  </a:cubicBezTo>
                  <a:cubicBezTo>
                    <a:pt x="1414" y="1649"/>
                    <a:pt x="1391" y="1554"/>
                    <a:pt x="1319" y="1459"/>
                  </a:cubicBezTo>
                  <a:lnTo>
                    <a:pt x="2510" y="268"/>
                  </a:lnTo>
                  <a:cubicBezTo>
                    <a:pt x="2581" y="197"/>
                    <a:pt x="2581" y="101"/>
                    <a:pt x="2510" y="54"/>
                  </a:cubicBezTo>
                  <a:cubicBezTo>
                    <a:pt x="2486" y="18"/>
                    <a:pt x="2450" y="0"/>
                    <a:pt x="2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4768025" y="1622487"/>
              <a:ext cx="388295" cy="293613"/>
            </a:xfrm>
            <a:custGeom>
              <a:avLst/>
              <a:gdLst/>
              <a:ahLst/>
              <a:cxnLst/>
              <a:rect l="l" t="t" r="r" b="b"/>
              <a:pathLst>
                <a:path w="11565" h="8745" extrusionOk="0">
                  <a:moveTo>
                    <a:pt x="5635" y="318"/>
                  </a:moveTo>
                  <a:cubicBezTo>
                    <a:pt x="6183" y="342"/>
                    <a:pt x="6730" y="485"/>
                    <a:pt x="7207" y="747"/>
                  </a:cubicBezTo>
                  <a:lnTo>
                    <a:pt x="6969" y="1152"/>
                  </a:lnTo>
                  <a:cubicBezTo>
                    <a:pt x="6921" y="1223"/>
                    <a:pt x="6945" y="1295"/>
                    <a:pt x="6992" y="1342"/>
                  </a:cubicBezTo>
                  <a:cubicBezTo>
                    <a:pt x="7026" y="1376"/>
                    <a:pt x="7069" y="1393"/>
                    <a:pt x="7111" y="1393"/>
                  </a:cubicBezTo>
                  <a:cubicBezTo>
                    <a:pt x="7159" y="1393"/>
                    <a:pt x="7205" y="1370"/>
                    <a:pt x="7231" y="1319"/>
                  </a:cubicBezTo>
                  <a:lnTo>
                    <a:pt x="7492" y="890"/>
                  </a:lnTo>
                  <a:cubicBezTo>
                    <a:pt x="7945" y="1200"/>
                    <a:pt x="8326" y="1581"/>
                    <a:pt x="8636" y="2033"/>
                  </a:cubicBezTo>
                  <a:lnTo>
                    <a:pt x="8207" y="2295"/>
                  </a:lnTo>
                  <a:cubicBezTo>
                    <a:pt x="8135" y="2319"/>
                    <a:pt x="8112" y="2414"/>
                    <a:pt x="8135" y="2486"/>
                  </a:cubicBezTo>
                  <a:cubicBezTo>
                    <a:pt x="8167" y="2549"/>
                    <a:pt x="8220" y="2581"/>
                    <a:pt x="8280" y="2581"/>
                  </a:cubicBezTo>
                  <a:cubicBezTo>
                    <a:pt x="8310" y="2581"/>
                    <a:pt x="8342" y="2573"/>
                    <a:pt x="8374" y="2557"/>
                  </a:cubicBezTo>
                  <a:lnTo>
                    <a:pt x="8802" y="2319"/>
                  </a:lnTo>
                  <a:cubicBezTo>
                    <a:pt x="9112" y="2938"/>
                    <a:pt x="9255" y="3652"/>
                    <a:pt x="9207" y="4343"/>
                  </a:cubicBezTo>
                  <a:cubicBezTo>
                    <a:pt x="9088" y="4438"/>
                    <a:pt x="8969" y="4557"/>
                    <a:pt x="8898" y="4676"/>
                  </a:cubicBezTo>
                  <a:cubicBezTo>
                    <a:pt x="8607" y="4257"/>
                    <a:pt x="8162" y="4056"/>
                    <a:pt x="7721" y="4056"/>
                  </a:cubicBezTo>
                  <a:cubicBezTo>
                    <a:pt x="7185" y="4056"/>
                    <a:pt x="6656" y="4353"/>
                    <a:pt x="6421" y="4915"/>
                  </a:cubicBezTo>
                  <a:cubicBezTo>
                    <a:pt x="6206" y="5439"/>
                    <a:pt x="6326" y="6058"/>
                    <a:pt x="6730" y="6463"/>
                  </a:cubicBezTo>
                  <a:lnTo>
                    <a:pt x="7469" y="7201"/>
                  </a:lnTo>
                  <a:cubicBezTo>
                    <a:pt x="6921" y="7558"/>
                    <a:pt x="6278" y="7749"/>
                    <a:pt x="5635" y="7772"/>
                  </a:cubicBezTo>
                  <a:lnTo>
                    <a:pt x="5635" y="7296"/>
                  </a:lnTo>
                  <a:cubicBezTo>
                    <a:pt x="5635" y="7201"/>
                    <a:pt x="5587" y="7153"/>
                    <a:pt x="5516" y="7129"/>
                  </a:cubicBezTo>
                  <a:cubicBezTo>
                    <a:pt x="5503" y="7126"/>
                    <a:pt x="5491" y="7125"/>
                    <a:pt x="5479" y="7125"/>
                  </a:cubicBezTo>
                  <a:cubicBezTo>
                    <a:pt x="5397" y="7125"/>
                    <a:pt x="5325" y="7189"/>
                    <a:pt x="5325" y="7272"/>
                  </a:cubicBezTo>
                  <a:lnTo>
                    <a:pt x="5325" y="7772"/>
                  </a:lnTo>
                  <a:cubicBezTo>
                    <a:pt x="4778" y="7749"/>
                    <a:pt x="4254" y="7606"/>
                    <a:pt x="3754" y="7344"/>
                  </a:cubicBezTo>
                  <a:lnTo>
                    <a:pt x="3992" y="6939"/>
                  </a:lnTo>
                  <a:cubicBezTo>
                    <a:pt x="4039" y="6867"/>
                    <a:pt x="4016" y="6772"/>
                    <a:pt x="3968" y="6724"/>
                  </a:cubicBezTo>
                  <a:cubicBezTo>
                    <a:pt x="3938" y="6705"/>
                    <a:pt x="3901" y="6693"/>
                    <a:pt x="3863" y="6693"/>
                  </a:cubicBezTo>
                  <a:cubicBezTo>
                    <a:pt x="3810" y="6693"/>
                    <a:pt x="3758" y="6716"/>
                    <a:pt x="3730" y="6772"/>
                  </a:cubicBezTo>
                  <a:lnTo>
                    <a:pt x="3492" y="7201"/>
                  </a:lnTo>
                  <a:cubicBezTo>
                    <a:pt x="3015" y="6891"/>
                    <a:pt x="2634" y="6510"/>
                    <a:pt x="2349" y="6034"/>
                  </a:cubicBezTo>
                  <a:lnTo>
                    <a:pt x="2753" y="5796"/>
                  </a:lnTo>
                  <a:cubicBezTo>
                    <a:pt x="2825" y="5772"/>
                    <a:pt x="2849" y="5700"/>
                    <a:pt x="2825" y="5605"/>
                  </a:cubicBezTo>
                  <a:cubicBezTo>
                    <a:pt x="2809" y="5542"/>
                    <a:pt x="2751" y="5510"/>
                    <a:pt x="2693" y="5510"/>
                  </a:cubicBezTo>
                  <a:cubicBezTo>
                    <a:pt x="2663" y="5510"/>
                    <a:pt x="2634" y="5518"/>
                    <a:pt x="2611" y="5534"/>
                  </a:cubicBezTo>
                  <a:lnTo>
                    <a:pt x="2182" y="5772"/>
                  </a:lnTo>
                  <a:cubicBezTo>
                    <a:pt x="1920" y="5296"/>
                    <a:pt x="1777" y="4748"/>
                    <a:pt x="1753" y="4200"/>
                  </a:cubicBezTo>
                  <a:lnTo>
                    <a:pt x="2253" y="4200"/>
                  </a:lnTo>
                  <a:cubicBezTo>
                    <a:pt x="2325" y="4200"/>
                    <a:pt x="2372" y="4153"/>
                    <a:pt x="2396" y="4081"/>
                  </a:cubicBezTo>
                  <a:cubicBezTo>
                    <a:pt x="2420" y="3986"/>
                    <a:pt x="2349" y="3891"/>
                    <a:pt x="2253" y="3891"/>
                  </a:cubicBezTo>
                  <a:lnTo>
                    <a:pt x="1753" y="3891"/>
                  </a:lnTo>
                  <a:cubicBezTo>
                    <a:pt x="1777" y="3343"/>
                    <a:pt x="1920" y="2795"/>
                    <a:pt x="2182" y="2319"/>
                  </a:cubicBezTo>
                  <a:lnTo>
                    <a:pt x="2611" y="2557"/>
                  </a:lnTo>
                  <a:cubicBezTo>
                    <a:pt x="2634" y="2573"/>
                    <a:pt x="2661" y="2581"/>
                    <a:pt x="2687" y="2581"/>
                  </a:cubicBezTo>
                  <a:cubicBezTo>
                    <a:pt x="2740" y="2581"/>
                    <a:pt x="2793" y="2549"/>
                    <a:pt x="2825" y="2486"/>
                  </a:cubicBezTo>
                  <a:cubicBezTo>
                    <a:pt x="2849" y="2414"/>
                    <a:pt x="2825" y="2319"/>
                    <a:pt x="2753" y="2295"/>
                  </a:cubicBezTo>
                  <a:lnTo>
                    <a:pt x="2349" y="2033"/>
                  </a:lnTo>
                  <a:cubicBezTo>
                    <a:pt x="2634" y="1581"/>
                    <a:pt x="3015" y="1200"/>
                    <a:pt x="3492" y="890"/>
                  </a:cubicBezTo>
                  <a:lnTo>
                    <a:pt x="3730" y="1319"/>
                  </a:lnTo>
                  <a:cubicBezTo>
                    <a:pt x="3755" y="1370"/>
                    <a:pt x="3801" y="1393"/>
                    <a:pt x="3850" y="1393"/>
                  </a:cubicBezTo>
                  <a:cubicBezTo>
                    <a:pt x="3891" y="1393"/>
                    <a:pt x="3935" y="1376"/>
                    <a:pt x="3968" y="1342"/>
                  </a:cubicBezTo>
                  <a:cubicBezTo>
                    <a:pt x="4016" y="1295"/>
                    <a:pt x="4039" y="1223"/>
                    <a:pt x="3992" y="1152"/>
                  </a:cubicBezTo>
                  <a:lnTo>
                    <a:pt x="3754" y="747"/>
                  </a:lnTo>
                  <a:cubicBezTo>
                    <a:pt x="4254" y="485"/>
                    <a:pt x="4778" y="342"/>
                    <a:pt x="5325" y="318"/>
                  </a:cubicBezTo>
                  <a:lnTo>
                    <a:pt x="5325" y="795"/>
                  </a:lnTo>
                  <a:cubicBezTo>
                    <a:pt x="5325" y="866"/>
                    <a:pt x="5373" y="938"/>
                    <a:pt x="5444" y="961"/>
                  </a:cubicBezTo>
                  <a:cubicBezTo>
                    <a:pt x="5457" y="964"/>
                    <a:pt x="5469" y="966"/>
                    <a:pt x="5481" y="966"/>
                  </a:cubicBezTo>
                  <a:cubicBezTo>
                    <a:pt x="5563" y="966"/>
                    <a:pt x="5635" y="898"/>
                    <a:pt x="5635" y="795"/>
                  </a:cubicBezTo>
                  <a:lnTo>
                    <a:pt x="5635" y="318"/>
                  </a:lnTo>
                  <a:close/>
                  <a:moveTo>
                    <a:pt x="5413" y="0"/>
                  </a:moveTo>
                  <a:cubicBezTo>
                    <a:pt x="4081" y="0"/>
                    <a:pt x="2741" y="643"/>
                    <a:pt x="1944" y="2081"/>
                  </a:cubicBezTo>
                  <a:cubicBezTo>
                    <a:pt x="298" y="5012"/>
                    <a:pt x="2648" y="8124"/>
                    <a:pt x="5462" y="8124"/>
                  </a:cubicBezTo>
                  <a:cubicBezTo>
                    <a:pt x="6192" y="8124"/>
                    <a:pt x="6953" y="7914"/>
                    <a:pt x="7683" y="7439"/>
                  </a:cubicBezTo>
                  <a:lnTo>
                    <a:pt x="7921" y="7677"/>
                  </a:lnTo>
                  <a:cubicBezTo>
                    <a:pt x="7183" y="8153"/>
                    <a:pt x="6349" y="8415"/>
                    <a:pt x="5468" y="8415"/>
                  </a:cubicBezTo>
                  <a:cubicBezTo>
                    <a:pt x="2539" y="8391"/>
                    <a:pt x="443" y="5581"/>
                    <a:pt x="1277" y="2771"/>
                  </a:cubicBezTo>
                  <a:cubicBezTo>
                    <a:pt x="1301" y="2700"/>
                    <a:pt x="1253" y="2605"/>
                    <a:pt x="1182" y="2581"/>
                  </a:cubicBezTo>
                  <a:cubicBezTo>
                    <a:pt x="1165" y="2577"/>
                    <a:pt x="1149" y="2575"/>
                    <a:pt x="1133" y="2575"/>
                  </a:cubicBezTo>
                  <a:cubicBezTo>
                    <a:pt x="1056" y="2575"/>
                    <a:pt x="987" y="2621"/>
                    <a:pt x="967" y="2700"/>
                  </a:cubicBezTo>
                  <a:cubicBezTo>
                    <a:pt x="1" y="5946"/>
                    <a:pt x="2581" y="8745"/>
                    <a:pt x="5479" y="8745"/>
                  </a:cubicBezTo>
                  <a:cubicBezTo>
                    <a:pt x="6366" y="8745"/>
                    <a:pt x="7282" y="8483"/>
                    <a:pt x="8135" y="7891"/>
                  </a:cubicBezTo>
                  <a:lnTo>
                    <a:pt x="8755" y="8511"/>
                  </a:lnTo>
                  <a:cubicBezTo>
                    <a:pt x="8790" y="8534"/>
                    <a:pt x="8832" y="8546"/>
                    <a:pt x="8874" y="8546"/>
                  </a:cubicBezTo>
                  <a:cubicBezTo>
                    <a:pt x="8915" y="8546"/>
                    <a:pt x="8957" y="8534"/>
                    <a:pt x="8993" y="8511"/>
                  </a:cubicBezTo>
                  <a:lnTo>
                    <a:pt x="9779" y="7701"/>
                  </a:lnTo>
                  <a:cubicBezTo>
                    <a:pt x="9850" y="7653"/>
                    <a:pt x="9850" y="7558"/>
                    <a:pt x="9779" y="7487"/>
                  </a:cubicBezTo>
                  <a:cubicBezTo>
                    <a:pt x="9755" y="7451"/>
                    <a:pt x="9713" y="7433"/>
                    <a:pt x="9672" y="7433"/>
                  </a:cubicBezTo>
                  <a:cubicBezTo>
                    <a:pt x="9630" y="7433"/>
                    <a:pt x="9588" y="7451"/>
                    <a:pt x="9564" y="7487"/>
                  </a:cubicBezTo>
                  <a:lnTo>
                    <a:pt x="8874" y="8177"/>
                  </a:lnTo>
                  <a:lnTo>
                    <a:pt x="7111" y="6415"/>
                  </a:lnTo>
                  <a:lnTo>
                    <a:pt x="7588" y="6415"/>
                  </a:lnTo>
                  <a:cubicBezTo>
                    <a:pt x="7635" y="6415"/>
                    <a:pt x="7683" y="6391"/>
                    <a:pt x="7707" y="6343"/>
                  </a:cubicBezTo>
                  <a:lnTo>
                    <a:pt x="8040" y="5867"/>
                  </a:lnTo>
                  <a:lnTo>
                    <a:pt x="8731" y="7201"/>
                  </a:lnTo>
                  <a:cubicBezTo>
                    <a:pt x="8767" y="7248"/>
                    <a:pt x="8820" y="7272"/>
                    <a:pt x="8874" y="7272"/>
                  </a:cubicBezTo>
                  <a:cubicBezTo>
                    <a:pt x="8927" y="7272"/>
                    <a:pt x="8981" y="7248"/>
                    <a:pt x="9017" y="7201"/>
                  </a:cubicBezTo>
                  <a:lnTo>
                    <a:pt x="9374" y="6415"/>
                  </a:lnTo>
                  <a:lnTo>
                    <a:pt x="9969" y="6415"/>
                  </a:lnTo>
                  <a:cubicBezTo>
                    <a:pt x="9975" y="6416"/>
                    <a:pt x="9981" y="6416"/>
                    <a:pt x="9987" y="6416"/>
                  </a:cubicBezTo>
                  <a:cubicBezTo>
                    <a:pt x="10154" y="6416"/>
                    <a:pt x="10154" y="6104"/>
                    <a:pt x="9987" y="6104"/>
                  </a:cubicBezTo>
                  <a:cubicBezTo>
                    <a:pt x="9981" y="6104"/>
                    <a:pt x="9975" y="6105"/>
                    <a:pt x="9969" y="6105"/>
                  </a:cubicBezTo>
                  <a:lnTo>
                    <a:pt x="9255" y="6105"/>
                  </a:lnTo>
                  <a:cubicBezTo>
                    <a:pt x="9255" y="6105"/>
                    <a:pt x="9159" y="6153"/>
                    <a:pt x="9136" y="6201"/>
                  </a:cubicBezTo>
                  <a:lnTo>
                    <a:pt x="8850" y="6772"/>
                  </a:lnTo>
                  <a:lnTo>
                    <a:pt x="8183" y="5486"/>
                  </a:lnTo>
                  <a:cubicBezTo>
                    <a:pt x="8147" y="5439"/>
                    <a:pt x="8094" y="5415"/>
                    <a:pt x="8040" y="5415"/>
                  </a:cubicBezTo>
                  <a:cubicBezTo>
                    <a:pt x="7987" y="5415"/>
                    <a:pt x="7933" y="5439"/>
                    <a:pt x="7897" y="5486"/>
                  </a:cubicBezTo>
                  <a:lnTo>
                    <a:pt x="7492" y="6129"/>
                  </a:lnTo>
                  <a:lnTo>
                    <a:pt x="6802" y="6129"/>
                  </a:lnTo>
                  <a:cubicBezTo>
                    <a:pt x="6802" y="6129"/>
                    <a:pt x="6540" y="5415"/>
                    <a:pt x="6683" y="5057"/>
                  </a:cubicBezTo>
                  <a:cubicBezTo>
                    <a:pt x="6872" y="4608"/>
                    <a:pt x="7285" y="4382"/>
                    <a:pt x="7696" y="4382"/>
                  </a:cubicBezTo>
                  <a:cubicBezTo>
                    <a:pt x="8112" y="4382"/>
                    <a:pt x="8527" y="4614"/>
                    <a:pt x="8707" y="5081"/>
                  </a:cubicBezTo>
                  <a:cubicBezTo>
                    <a:pt x="8731" y="5153"/>
                    <a:pt x="8796" y="5188"/>
                    <a:pt x="8862" y="5188"/>
                  </a:cubicBezTo>
                  <a:cubicBezTo>
                    <a:pt x="8927" y="5188"/>
                    <a:pt x="8993" y="5153"/>
                    <a:pt x="9017" y="5081"/>
                  </a:cubicBezTo>
                  <a:cubicBezTo>
                    <a:pt x="9196" y="4614"/>
                    <a:pt x="9611" y="4382"/>
                    <a:pt x="10028" y="4382"/>
                  </a:cubicBezTo>
                  <a:cubicBezTo>
                    <a:pt x="10439" y="4382"/>
                    <a:pt x="10852" y="4608"/>
                    <a:pt x="11041" y="5057"/>
                  </a:cubicBezTo>
                  <a:cubicBezTo>
                    <a:pt x="11208" y="5462"/>
                    <a:pt x="11136" y="5939"/>
                    <a:pt x="10803" y="6248"/>
                  </a:cubicBezTo>
                  <a:lnTo>
                    <a:pt x="10041" y="7010"/>
                  </a:lnTo>
                  <a:cubicBezTo>
                    <a:pt x="9969" y="7082"/>
                    <a:pt x="9969" y="7177"/>
                    <a:pt x="10041" y="7248"/>
                  </a:cubicBezTo>
                  <a:cubicBezTo>
                    <a:pt x="10064" y="7272"/>
                    <a:pt x="10106" y="7284"/>
                    <a:pt x="10148" y="7284"/>
                  </a:cubicBezTo>
                  <a:cubicBezTo>
                    <a:pt x="10189" y="7284"/>
                    <a:pt x="10231" y="7272"/>
                    <a:pt x="10255" y="7248"/>
                  </a:cubicBezTo>
                  <a:lnTo>
                    <a:pt x="11041" y="6463"/>
                  </a:lnTo>
                  <a:cubicBezTo>
                    <a:pt x="11446" y="6058"/>
                    <a:pt x="11565" y="5462"/>
                    <a:pt x="11327" y="4938"/>
                  </a:cubicBezTo>
                  <a:lnTo>
                    <a:pt x="11350" y="4915"/>
                  </a:lnTo>
                  <a:cubicBezTo>
                    <a:pt x="11136" y="4438"/>
                    <a:pt x="10684" y="4105"/>
                    <a:pt x="10160" y="4057"/>
                  </a:cubicBezTo>
                  <a:cubicBezTo>
                    <a:pt x="10160" y="3867"/>
                    <a:pt x="10136" y="3676"/>
                    <a:pt x="10112" y="3510"/>
                  </a:cubicBezTo>
                  <a:cubicBezTo>
                    <a:pt x="10112" y="3427"/>
                    <a:pt x="10058" y="3362"/>
                    <a:pt x="9982" y="3362"/>
                  </a:cubicBezTo>
                  <a:cubicBezTo>
                    <a:pt x="9970" y="3362"/>
                    <a:pt x="9958" y="3364"/>
                    <a:pt x="9945" y="3367"/>
                  </a:cubicBezTo>
                  <a:cubicBezTo>
                    <a:pt x="9874" y="3367"/>
                    <a:pt x="9802" y="3462"/>
                    <a:pt x="9802" y="3533"/>
                  </a:cubicBezTo>
                  <a:cubicBezTo>
                    <a:pt x="9826" y="3724"/>
                    <a:pt x="9850" y="3891"/>
                    <a:pt x="9826" y="4057"/>
                  </a:cubicBezTo>
                  <a:cubicBezTo>
                    <a:pt x="9731" y="4081"/>
                    <a:pt x="9612" y="4105"/>
                    <a:pt x="9493" y="4153"/>
                  </a:cubicBezTo>
                  <a:cubicBezTo>
                    <a:pt x="9566" y="1579"/>
                    <a:pt x="7499" y="0"/>
                    <a:pt x="5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2"/>
          <p:cNvGrpSpPr/>
          <p:nvPr/>
        </p:nvGrpSpPr>
        <p:grpSpPr>
          <a:xfrm>
            <a:off x="7054092" y="1907003"/>
            <a:ext cx="378827" cy="355291"/>
            <a:chOff x="4779104" y="2133028"/>
            <a:chExt cx="378827" cy="355291"/>
          </a:xfrm>
        </p:grpSpPr>
        <p:sp>
          <p:nvSpPr>
            <p:cNvPr id="889" name="Google Shape;889;p42"/>
            <p:cNvSpPr/>
            <p:nvPr/>
          </p:nvSpPr>
          <p:spPr>
            <a:xfrm>
              <a:off x="4779104" y="2133028"/>
              <a:ext cx="378827" cy="355291"/>
            </a:xfrm>
            <a:custGeom>
              <a:avLst/>
              <a:gdLst/>
              <a:ahLst/>
              <a:cxnLst/>
              <a:rect l="l" t="t" r="r" b="b"/>
              <a:pathLst>
                <a:path w="11283" h="10582" extrusionOk="0">
                  <a:moveTo>
                    <a:pt x="10616" y="3116"/>
                  </a:moveTo>
                  <a:lnTo>
                    <a:pt x="10616" y="3116"/>
                  </a:lnTo>
                  <a:cubicBezTo>
                    <a:pt x="10973" y="3926"/>
                    <a:pt x="10854" y="4878"/>
                    <a:pt x="10330" y="5617"/>
                  </a:cubicBezTo>
                  <a:lnTo>
                    <a:pt x="9901" y="5617"/>
                  </a:lnTo>
                  <a:cubicBezTo>
                    <a:pt x="10473" y="5021"/>
                    <a:pt x="10663" y="4140"/>
                    <a:pt x="10377" y="3378"/>
                  </a:cubicBezTo>
                  <a:cubicBezTo>
                    <a:pt x="10473" y="3307"/>
                    <a:pt x="10544" y="3211"/>
                    <a:pt x="10616" y="3116"/>
                  </a:cubicBezTo>
                  <a:close/>
                  <a:moveTo>
                    <a:pt x="3360" y="1544"/>
                  </a:moveTo>
                  <a:cubicBezTo>
                    <a:pt x="4362" y="1544"/>
                    <a:pt x="5264" y="2181"/>
                    <a:pt x="5638" y="3116"/>
                  </a:cubicBezTo>
                  <a:cubicBezTo>
                    <a:pt x="5662" y="3188"/>
                    <a:pt x="5728" y="3223"/>
                    <a:pt x="5793" y="3223"/>
                  </a:cubicBezTo>
                  <a:cubicBezTo>
                    <a:pt x="5859" y="3223"/>
                    <a:pt x="5924" y="3188"/>
                    <a:pt x="5948" y="3116"/>
                  </a:cubicBezTo>
                  <a:cubicBezTo>
                    <a:pt x="6162" y="2568"/>
                    <a:pt x="6567" y="2116"/>
                    <a:pt x="7067" y="1854"/>
                  </a:cubicBezTo>
                  <a:cubicBezTo>
                    <a:pt x="7067" y="1949"/>
                    <a:pt x="7091" y="2068"/>
                    <a:pt x="7091" y="2187"/>
                  </a:cubicBezTo>
                  <a:cubicBezTo>
                    <a:pt x="6710" y="2449"/>
                    <a:pt x="6400" y="2806"/>
                    <a:pt x="6234" y="3235"/>
                  </a:cubicBezTo>
                  <a:cubicBezTo>
                    <a:pt x="6162" y="3426"/>
                    <a:pt x="5984" y="3521"/>
                    <a:pt x="5805" y="3521"/>
                  </a:cubicBezTo>
                  <a:cubicBezTo>
                    <a:pt x="5626" y="3521"/>
                    <a:pt x="5448" y="3426"/>
                    <a:pt x="5376" y="3235"/>
                  </a:cubicBezTo>
                  <a:cubicBezTo>
                    <a:pt x="5008" y="2364"/>
                    <a:pt x="4180" y="1859"/>
                    <a:pt x="3316" y="1859"/>
                  </a:cubicBezTo>
                  <a:cubicBezTo>
                    <a:pt x="2951" y="1859"/>
                    <a:pt x="2579" y="1949"/>
                    <a:pt x="2233" y="2140"/>
                  </a:cubicBezTo>
                  <a:cubicBezTo>
                    <a:pt x="2138" y="2164"/>
                    <a:pt x="2114" y="2259"/>
                    <a:pt x="2161" y="2330"/>
                  </a:cubicBezTo>
                  <a:cubicBezTo>
                    <a:pt x="2193" y="2394"/>
                    <a:pt x="2246" y="2425"/>
                    <a:pt x="2299" y="2425"/>
                  </a:cubicBezTo>
                  <a:cubicBezTo>
                    <a:pt x="2325" y="2425"/>
                    <a:pt x="2352" y="2418"/>
                    <a:pt x="2376" y="2402"/>
                  </a:cubicBezTo>
                  <a:cubicBezTo>
                    <a:pt x="2662" y="2235"/>
                    <a:pt x="2971" y="2164"/>
                    <a:pt x="3305" y="2164"/>
                  </a:cubicBezTo>
                  <a:cubicBezTo>
                    <a:pt x="4067" y="2164"/>
                    <a:pt x="4781" y="2640"/>
                    <a:pt x="5067" y="3354"/>
                  </a:cubicBezTo>
                  <a:cubicBezTo>
                    <a:pt x="5198" y="3688"/>
                    <a:pt x="5495" y="3854"/>
                    <a:pt x="5793" y="3854"/>
                  </a:cubicBezTo>
                  <a:cubicBezTo>
                    <a:pt x="6091" y="3854"/>
                    <a:pt x="6389" y="3688"/>
                    <a:pt x="6519" y="3354"/>
                  </a:cubicBezTo>
                  <a:cubicBezTo>
                    <a:pt x="6662" y="3021"/>
                    <a:pt x="6877" y="2735"/>
                    <a:pt x="7162" y="2545"/>
                  </a:cubicBezTo>
                  <a:cubicBezTo>
                    <a:pt x="7440" y="3395"/>
                    <a:pt x="8212" y="3897"/>
                    <a:pt x="9024" y="3897"/>
                  </a:cubicBezTo>
                  <a:cubicBezTo>
                    <a:pt x="9394" y="3897"/>
                    <a:pt x="9772" y="3792"/>
                    <a:pt x="10115" y="3569"/>
                  </a:cubicBezTo>
                  <a:lnTo>
                    <a:pt x="10115" y="3569"/>
                  </a:lnTo>
                  <a:cubicBezTo>
                    <a:pt x="10306" y="4235"/>
                    <a:pt x="10115" y="4926"/>
                    <a:pt x="9639" y="5402"/>
                  </a:cubicBezTo>
                  <a:lnTo>
                    <a:pt x="9472" y="5593"/>
                  </a:lnTo>
                  <a:lnTo>
                    <a:pt x="8020" y="5593"/>
                  </a:lnTo>
                  <a:cubicBezTo>
                    <a:pt x="8020" y="5593"/>
                    <a:pt x="7925" y="5593"/>
                    <a:pt x="7901" y="5640"/>
                  </a:cubicBezTo>
                  <a:lnTo>
                    <a:pt x="7353" y="6379"/>
                  </a:lnTo>
                  <a:lnTo>
                    <a:pt x="6567" y="4474"/>
                  </a:lnTo>
                  <a:cubicBezTo>
                    <a:pt x="6543" y="4402"/>
                    <a:pt x="6484" y="4366"/>
                    <a:pt x="6424" y="4366"/>
                  </a:cubicBezTo>
                  <a:cubicBezTo>
                    <a:pt x="6365" y="4366"/>
                    <a:pt x="6305" y="4402"/>
                    <a:pt x="6281" y="4474"/>
                  </a:cubicBezTo>
                  <a:lnTo>
                    <a:pt x="5353" y="7069"/>
                  </a:lnTo>
                  <a:lnTo>
                    <a:pt x="4138" y="3616"/>
                  </a:lnTo>
                  <a:cubicBezTo>
                    <a:pt x="4112" y="3539"/>
                    <a:pt x="4045" y="3496"/>
                    <a:pt x="3977" y="3496"/>
                  </a:cubicBezTo>
                  <a:cubicBezTo>
                    <a:pt x="3919" y="3496"/>
                    <a:pt x="3861" y="3527"/>
                    <a:pt x="3828" y="3592"/>
                  </a:cubicBezTo>
                  <a:lnTo>
                    <a:pt x="2828" y="5617"/>
                  </a:lnTo>
                  <a:lnTo>
                    <a:pt x="2138" y="5617"/>
                  </a:lnTo>
                  <a:lnTo>
                    <a:pt x="1947" y="5426"/>
                  </a:lnTo>
                  <a:cubicBezTo>
                    <a:pt x="1256" y="4712"/>
                    <a:pt x="1233" y="3569"/>
                    <a:pt x="1899" y="2806"/>
                  </a:cubicBezTo>
                  <a:cubicBezTo>
                    <a:pt x="2005" y="2701"/>
                    <a:pt x="1902" y="2555"/>
                    <a:pt x="1783" y="2555"/>
                  </a:cubicBezTo>
                  <a:cubicBezTo>
                    <a:pt x="1742" y="2555"/>
                    <a:pt x="1698" y="2573"/>
                    <a:pt x="1661" y="2616"/>
                  </a:cubicBezTo>
                  <a:cubicBezTo>
                    <a:pt x="899" y="3473"/>
                    <a:pt x="923" y="4783"/>
                    <a:pt x="1709" y="5617"/>
                  </a:cubicBezTo>
                  <a:lnTo>
                    <a:pt x="1280" y="5617"/>
                  </a:lnTo>
                  <a:cubicBezTo>
                    <a:pt x="1" y="3958"/>
                    <a:pt x="1174" y="1544"/>
                    <a:pt x="3274" y="1544"/>
                  </a:cubicBezTo>
                  <a:cubicBezTo>
                    <a:pt x="3284" y="1544"/>
                    <a:pt x="3294" y="1544"/>
                    <a:pt x="3305" y="1544"/>
                  </a:cubicBezTo>
                  <a:cubicBezTo>
                    <a:pt x="3323" y="1544"/>
                    <a:pt x="3341" y="1544"/>
                    <a:pt x="3360" y="1544"/>
                  </a:cubicBezTo>
                  <a:close/>
                  <a:moveTo>
                    <a:pt x="3971" y="4045"/>
                  </a:moveTo>
                  <a:lnTo>
                    <a:pt x="5210" y="7617"/>
                  </a:lnTo>
                  <a:cubicBezTo>
                    <a:pt x="5234" y="7688"/>
                    <a:pt x="5293" y="7724"/>
                    <a:pt x="5356" y="7724"/>
                  </a:cubicBezTo>
                  <a:cubicBezTo>
                    <a:pt x="5418" y="7724"/>
                    <a:pt x="5484" y="7688"/>
                    <a:pt x="5519" y="7617"/>
                  </a:cubicBezTo>
                  <a:lnTo>
                    <a:pt x="6448" y="4974"/>
                  </a:lnTo>
                  <a:lnTo>
                    <a:pt x="7186" y="6736"/>
                  </a:lnTo>
                  <a:cubicBezTo>
                    <a:pt x="7214" y="6805"/>
                    <a:pt x="7274" y="6842"/>
                    <a:pt x="7334" y="6842"/>
                  </a:cubicBezTo>
                  <a:cubicBezTo>
                    <a:pt x="7376" y="6842"/>
                    <a:pt x="7418" y="6823"/>
                    <a:pt x="7448" y="6783"/>
                  </a:cubicBezTo>
                  <a:lnTo>
                    <a:pt x="8115" y="5879"/>
                  </a:lnTo>
                  <a:lnTo>
                    <a:pt x="9163" y="5879"/>
                  </a:lnTo>
                  <a:lnTo>
                    <a:pt x="5805" y="9284"/>
                  </a:lnTo>
                  <a:lnTo>
                    <a:pt x="2447" y="5902"/>
                  </a:lnTo>
                  <a:lnTo>
                    <a:pt x="2947" y="5902"/>
                  </a:lnTo>
                  <a:cubicBezTo>
                    <a:pt x="2995" y="5902"/>
                    <a:pt x="3043" y="5879"/>
                    <a:pt x="3066" y="5831"/>
                  </a:cubicBezTo>
                  <a:lnTo>
                    <a:pt x="3971" y="4045"/>
                  </a:lnTo>
                  <a:close/>
                  <a:moveTo>
                    <a:pt x="9036" y="0"/>
                  </a:moveTo>
                  <a:cubicBezTo>
                    <a:pt x="8172" y="0"/>
                    <a:pt x="7351" y="570"/>
                    <a:pt x="7115" y="1497"/>
                  </a:cubicBezTo>
                  <a:cubicBezTo>
                    <a:pt x="6567" y="1735"/>
                    <a:pt x="6091" y="2164"/>
                    <a:pt x="5805" y="2711"/>
                  </a:cubicBezTo>
                  <a:cubicBezTo>
                    <a:pt x="5279" y="1770"/>
                    <a:pt x="4303" y="1235"/>
                    <a:pt x="3301" y="1235"/>
                  </a:cubicBezTo>
                  <a:cubicBezTo>
                    <a:pt x="2808" y="1235"/>
                    <a:pt x="2308" y="1365"/>
                    <a:pt x="1852" y="1640"/>
                  </a:cubicBezTo>
                  <a:cubicBezTo>
                    <a:pt x="471" y="2449"/>
                    <a:pt x="42" y="4235"/>
                    <a:pt x="899" y="5617"/>
                  </a:cubicBezTo>
                  <a:lnTo>
                    <a:pt x="613" y="5617"/>
                  </a:lnTo>
                  <a:cubicBezTo>
                    <a:pt x="604" y="5613"/>
                    <a:pt x="594" y="5612"/>
                    <a:pt x="585" y="5612"/>
                  </a:cubicBezTo>
                  <a:cubicBezTo>
                    <a:pt x="524" y="5612"/>
                    <a:pt x="467" y="5674"/>
                    <a:pt x="447" y="5736"/>
                  </a:cubicBezTo>
                  <a:cubicBezTo>
                    <a:pt x="447" y="5831"/>
                    <a:pt x="518" y="5926"/>
                    <a:pt x="613" y="5926"/>
                  </a:cubicBezTo>
                  <a:lnTo>
                    <a:pt x="1114" y="5926"/>
                  </a:lnTo>
                  <a:lnTo>
                    <a:pt x="3876" y="8665"/>
                  </a:lnTo>
                  <a:cubicBezTo>
                    <a:pt x="3900" y="8701"/>
                    <a:pt x="3936" y="8718"/>
                    <a:pt x="3974" y="8718"/>
                  </a:cubicBezTo>
                  <a:cubicBezTo>
                    <a:pt x="4013" y="8718"/>
                    <a:pt x="4055" y="8701"/>
                    <a:pt x="4090" y="8665"/>
                  </a:cubicBezTo>
                  <a:cubicBezTo>
                    <a:pt x="4162" y="8593"/>
                    <a:pt x="4162" y="8498"/>
                    <a:pt x="4090" y="8451"/>
                  </a:cubicBezTo>
                  <a:lnTo>
                    <a:pt x="1542" y="5926"/>
                  </a:lnTo>
                  <a:lnTo>
                    <a:pt x="1995" y="5926"/>
                  </a:lnTo>
                  <a:lnTo>
                    <a:pt x="5686" y="9594"/>
                  </a:lnTo>
                  <a:cubicBezTo>
                    <a:pt x="5710" y="9617"/>
                    <a:pt x="5746" y="9629"/>
                    <a:pt x="5784" y="9629"/>
                  </a:cubicBezTo>
                  <a:cubicBezTo>
                    <a:pt x="5823" y="9629"/>
                    <a:pt x="5865" y="9617"/>
                    <a:pt x="5900" y="9594"/>
                  </a:cubicBezTo>
                  <a:lnTo>
                    <a:pt x="9592" y="5926"/>
                  </a:lnTo>
                  <a:lnTo>
                    <a:pt x="10020" y="5926"/>
                  </a:lnTo>
                  <a:lnTo>
                    <a:pt x="5781" y="10189"/>
                  </a:lnTo>
                  <a:lnTo>
                    <a:pt x="4567" y="8974"/>
                  </a:lnTo>
                  <a:cubicBezTo>
                    <a:pt x="4534" y="8941"/>
                    <a:pt x="4490" y="8923"/>
                    <a:pt x="4448" y="8923"/>
                  </a:cubicBezTo>
                  <a:cubicBezTo>
                    <a:pt x="4400" y="8923"/>
                    <a:pt x="4354" y="8947"/>
                    <a:pt x="4329" y="8998"/>
                  </a:cubicBezTo>
                  <a:cubicBezTo>
                    <a:pt x="4281" y="9070"/>
                    <a:pt x="4281" y="9141"/>
                    <a:pt x="4352" y="9189"/>
                  </a:cubicBezTo>
                  <a:lnTo>
                    <a:pt x="5686" y="10546"/>
                  </a:lnTo>
                  <a:cubicBezTo>
                    <a:pt x="5710" y="10570"/>
                    <a:pt x="5746" y="10582"/>
                    <a:pt x="5784" y="10582"/>
                  </a:cubicBezTo>
                  <a:cubicBezTo>
                    <a:pt x="5823" y="10582"/>
                    <a:pt x="5865" y="10570"/>
                    <a:pt x="5900" y="10546"/>
                  </a:cubicBezTo>
                  <a:cubicBezTo>
                    <a:pt x="10497" y="5879"/>
                    <a:pt x="10306" y="6093"/>
                    <a:pt x="10449" y="5926"/>
                  </a:cubicBezTo>
                  <a:lnTo>
                    <a:pt x="10973" y="5926"/>
                  </a:lnTo>
                  <a:cubicBezTo>
                    <a:pt x="11068" y="5926"/>
                    <a:pt x="11139" y="5831"/>
                    <a:pt x="11116" y="5736"/>
                  </a:cubicBezTo>
                  <a:cubicBezTo>
                    <a:pt x="11092" y="5664"/>
                    <a:pt x="11044" y="5617"/>
                    <a:pt x="10973" y="5617"/>
                  </a:cubicBezTo>
                  <a:lnTo>
                    <a:pt x="10687" y="5617"/>
                  </a:lnTo>
                  <a:cubicBezTo>
                    <a:pt x="11235" y="4759"/>
                    <a:pt x="11282" y="3688"/>
                    <a:pt x="10806" y="2783"/>
                  </a:cubicBezTo>
                  <a:cubicBezTo>
                    <a:pt x="11116" y="2140"/>
                    <a:pt x="11044" y="1378"/>
                    <a:pt x="10616" y="806"/>
                  </a:cubicBezTo>
                  <a:cubicBezTo>
                    <a:pt x="10588" y="765"/>
                    <a:pt x="10536" y="739"/>
                    <a:pt x="10488" y="739"/>
                  </a:cubicBezTo>
                  <a:cubicBezTo>
                    <a:pt x="10454" y="739"/>
                    <a:pt x="10421" y="752"/>
                    <a:pt x="10401" y="782"/>
                  </a:cubicBezTo>
                  <a:cubicBezTo>
                    <a:pt x="10330" y="830"/>
                    <a:pt x="10330" y="925"/>
                    <a:pt x="10377" y="997"/>
                  </a:cubicBezTo>
                  <a:cubicBezTo>
                    <a:pt x="11243" y="2223"/>
                    <a:pt x="10197" y="3586"/>
                    <a:pt x="9028" y="3586"/>
                  </a:cubicBezTo>
                  <a:cubicBezTo>
                    <a:pt x="8653" y="3586"/>
                    <a:pt x="8266" y="3446"/>
                    <a:pt x="7925" y="3116"/>
                  </a:cubicBezTo>
                  <a:cubicBezTo>
                    <a:pt x="6755" y="2005"/>
                    <a:pt x="7723" y="289"/>
                    <a:pt x="9027" y="289"/>
                  </a:cubicBezTo>
                  <a:cubicBezTo>
                    <a:pt x="9316" y="289"/>
                    <a:pt x="9622" y="373"/>
                    <a:pt x="9925" y="568"/>
                  </a:cubicBezTo>
                  <a:cubicBezTo>
                    <a:pt x="9949" y="584"/>
                    <a:pt x="9975" y="592"/>
                    <a:pt x="10002" y="592"/>
                  </a:cubicBezTo>
                  <a:cubicBezTo>
                    <a:pt x="10055" y="592"/>
                    <a:pt x="10108" y="560"/>
                    <a:pt x="10139" y="497"/>
                  </a:cubicBezTo>
                  <a:cubicBezTo>
                    <a:pt x="10163" y="425"/>
                    <a:pt x="10139" y="330"/>
                    <a:pt x="10092" y="306"/>
                  </a:cubicBezTo>
                  <a:cubicBezTo>
                    <a:pt x="9758" y="97"/>
                    <a:pt x="9393" y="0"/>
                    <a:pt x="9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5044347" y="2160862"/>
              <a:ext cx="76014" cy="75208"/>
            </a:xfrm>
            <a:custGeom>
              <a:avLst/>
              <a:gdLst/>
              <a:ahLst/>
              <a:cxnLst/>
              <a:rect l="l" t="t" r="r" b="b"/>
              <a:pathLst>
                <a:path w="2264" h="2240" extrusionOk="0">
                  <a:moveTo>
                    <a:pt x="1311" y="287"/>
                  </a:moveTo>
                  <a:lnTo>
                    <a:pt x="1311" y="787"/>
                  </a:lnTo>
                  <a:cubicBezTo>
                    <a:pt x="1311" y="858"/>
                    <a:pt x="1382" y="930"/>
                    <a:pt x="1453" y="930"/>
                  </a:cubicBezTo>
                  <a:lnTo>
                    <a:pt x="1954" y="930"/>
                  </a:lnTo>
                  <a:lnTo>
                    <a:pt x="1954" y="1263"/>
                  </a:lnTo>
                  <a:lnTo>
                    <a:pt x="1453" y="1263"/>
                  </a:lnTo>
                  <a:cubicBezTo>
                    <a:pt x="1382" y="1263"/>
                    <a:pt x="1311" y="1335"/>
                    <a:pt x="1311" y="1430"/>
                  </a:cubicBezTo>
                  <a:lnTo>
                    <a:pt x="1311" y="1906"/>
                  </a:lnTo>
                  <a:lnTo>
                    <a:pt x="977" y="1906"/>
                  </a:lnTo>
                  <a:lnTo>
                    <a:pt x="977" y="1430"/>
                  </a:lnTo>
                  <a:cubicBezTo>
                    <a:pt x="977" y="1335"/>
                    <a:pt x="906" y="1263"/>
                    <a:pt x="810" y="1263"/>
                  </a:cubicBezTo>
                  <a:lnTo>
                    <a:pt x="334" y="1263"/>
                  </a:lnTo>
                  <a:lnTo>
                    <a:pt x="334" y="930"/>
                  </a:lnTo>
                  <a:lnTo>
                    <a:pt x="810" y="930"/>
                  </a:lnTo>
                  <a:cubicBezTo>
                    <a:pt x="906" y="930"/>
                    <a:pt x="977" y="858"/>
                    <a:pt x="977" y="787"/>
                  </a:cubicBezTo>
                  <a:lnTo>
                    <a:pt x="977" y="287"/>
                  </a:lnTo>
                  <a:close/>
                  <a:moveTo>
                    <a:pt x="810" y="1"/>
                  </a:moveTo>
                  <a:cubicBezTo>
                    <a:pt x="715" y="1"/>
                    <a:pt x="644" y="49"/>
                    <a:pt x="668" y="144"/>
                  </a:cubicBezTo>
                  <a:lnTo>
                    <a:pt x="668" y="644"/>
                  </a:lnTo>
                  <a:lnTo>
                    <a:pt x="167" y="644"/>
                  </a:lnTo>
                  <a:cubicBezTo>
                    <a:pt x="72" y="644"/>
                    <a:pt x="1" y="715"/>
                    <a:pt x="1" y="787"/>
                  </a:cubicBezTo>
                  <a:lnTo>
                    <a:pt x="1" y="1454"/>
                  </a:lnTo>
                  <a:cubicBezTo>
                    <a:pt x="1" y="1525"/>
                    <a:pt x="72" y="1596"/>
                    <a:pt x="167" y="1596"/>
                  </a:cubicBezTo>
                  <a:lnTo>
                    <a:pt x="668" y="1596"/>
                  </a:lnTo>
                  <a:lnTo>
                    <a:pt x="668" y="2097"/>
                  </a:lnTo>
                  <a:cubicBezTo>
                    <a:pt x="644" y="2168"/>
                    <a:pt x="715" y="2239"/>
                    <a:pt x="810" y="2239"/>
                  </a:cubicBezTo>
                  <a:lnTo>
                    <a:pt x="1453" y="2239"/>
                  </a:lnTo>
                  <a:cubicBezTo>
                    <a:pt x="1549" y="2239"/>
                    <a:pt x="1620" y="2168"/>
                    <a:pt x="1620" y="2073"/>
                  </a:cubicBezTo>
                  <a:lnTo>
                    <a:pt x="1620" y="1596"/>
                  </a:lnTo>
                  <a:lnTo>
                    <a:pt x="2096" y="1596"/>
                  </a:lnTo>
                  <a:cubicBezTo>
                    <a:pt x="2192" y="1596"/>
                    <a:pt x="2263" y="1525"/>
                    <a:pt x="2263" y="1454"/>
                  </a:cubicBezTo>
                  <a:lnTo>
                    <a:pt x="2263" y="787"/>
                  </a:lnTo>
                  <a:cubicBezTo>
                    <a:pt x="2263" y="715"/>
                    <a:pt x="2192" y="644"/>
                    <a:pt x="2096" y="644"/>
                  </a:cubicBezTo>
                  <a:lnTo>
                    <a:pt x="1620" y="644"/>
                  </a:lnTo>
                  <a:lnTo>
                    <a:pt x="1620" y="144"/>
                  </a:lnTo>
                  <a:cubicBezTo>
                    <a:pt x="1620" y="49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2"/>
          <p:cNvGrpSpPr/>
          <p:nvPr/>
        </p:nvGrpSpPr>
        <p:grpSpPr>
          <a:xfrm>
            <a:off x="1755407" y="1905532"/>
            <a:ext cx="290189" cy="358245"/>
            <a:chOff x="4065669" y="2131282"/>
            <a:chExt cx="290189" cy="358245"/>
          </a:xfrm>
        </p:grpSpPr>
        <p:sp>
          <p:nvSpPr>
            <p:cNvPr id="892" name="Google Shape;892;p42"/>
            <p:cNvSpPr/>
            <p:nvPr/>
          </p:nvSpPr>
          <p:spPr>
            <a:xfrm>
              <a:off x="4065669" y="2131282"/>
              <a:ext cx="290189" cy="358245"/>
            </a:xfrm>
            <a:custGeom>
              <a:avLst/>
              <a:gdLst/>
              <a:ahLst/>
              <a:cxnLst/>
              <a:rect l="l" t="t" r="r" b="b"/>
              <a:pathLst>
                <a:path w="8643" h="10670" extrusionOk="0">
                  <a:moveTo>
                    <a:pt x="5288" y="310"/>
                  </a:moveTo>
                  <a:lnTo>
                    <a:pt x="5407" y="1882"/>
                  </a:lnTo>
                  <a:cubicBezTo>
                    <a:pt x="4966" y="1704"/>
                    <a:pt x="4496" y="1614"/>
                    <a:pt x="4025" y="1614"/>
                  </a:cubicBezTo>
                  <a:cubicBezTo>
                    <a:pt x="3555" y="1614"/>
                    <a:pt x="3085" y="1704"/>
                    <a:pt x="2644" y="1882"/>
                  </a:cubicBezTo>
                  <a:lnTo>
                    <a:pt x="2763" y="310"/>
                  </a:lnTo>
                  <a:close/>
                  <a:moveTo>
                    <a:pt x="2335" y="1596"/>
                  </a:moveTo>
                  <a:lnTo>
                    <a:pt x="2311" y="2025"/>
                  </a:lnTo>
                  <a:cubicBezTo>
                    <a:pt x="2192" y="2096"/>
                    <a:pt x="2073" y="2168"/>
                    <a:pt x="1954" y="2239"/>
                  </a:cubicBezTo>
                  <a:lnTo>
                    <a:pt x="1977" y="1834"/>
                  </a:lnTo>
                  <a:cubicBezTo>
                    <a:pt x="2001" y="1715"/>
                    <a:pt x="2120" y="1596"/>
                    <a:pt x="2239" y="1596"/>
                  </a:cubicBezTo>
                  <a:close/>
                  <a:moveTo>
                    <a:pt x="5788" y="1620"/>
                  </a:moveTo>
                  <a:cubicBezTo>
                    <a:pt x="5931" y="1620"/>
                    <a:pt x="6050" y="1715"/>
                    <a:pt x="6050" y="1858"/>
                  </a:cubicBezTo>
                  <a:lnTo>
                    <a:pt x="6097" y="2239"/>
                  </a:lnTo>
                  <a:cubicBezTo>
                    <a:pt x="5978" y="2168"/>
                    <a:pt x="5859" y="2096"/>
                    <a:pt x="5740" y="2049"/>
                  </a:cubicBezTo>
                  <a:lnTo>
                    <a:pt x="5692" y="1620"/>
                  </a:lnTo>
                  <a:close/>
                  <a:moveTo>
                    <a:pt x="1954" y="8431"/>
                  </a:moveTo>
                  <a:lnTo>
                    <a:pt x="1954" y="8431"/>
                  </a:lnTo>
                  <a:cubicBezTo>
                    <a:pt x="2073" y="8503"/>
                    <a:pt x="2192" y="8574"/>
                    <a:pt x="2311" y="8645"/>
                  </a:cubicBezTo>
                  <a:lnTo>
                    <a:pt x="2335" y="9074"/>
                  </a:lnTo>
                  <a:lnTo>
                    <a:pt x="2263" y="9074"/>
                  </a:lnTo>
                  <a:cubicBezTo>
                    <a:pt x="2120" y="9074"/>
                    <a:pt x="2001" y="8955"/>
                    <a:pt x="2001" y="8836"/>
                  </a:cubicBezTo>
                  <a:lnTo>
                    <a:pt x="1954" y="8431"/>
                  </a:lnTo>
                  <a:close/>
                  <a:moveTo>
                    <a:pt x="6073" y="8431"/>
                  </a:moveTo>
                  <a:lnTo>
                    <a:pt x="6050" y="8836"/>
                  </a:lnTo>
                  <a:cubicBezTo>
                    <a:pt x="6026" y="8955"/>
                    <a:pt x="5931" y="9074"/>
                    <a:pt x="5788" y="9074"/>
                  </a:cubicBezTo>
                  <a:lnTo>
                    <a:pt x="5692" y="9074"/>
                  </a:lnTo>
                  <a:lnTo>
                    <a:pt x="5740" y="8645"/>
                  </a:lnTo>
                  <a:cubicBezTo>
                    <a:pt x="5859" y="8574"/>
                    <a:pt x="5978" y="8503"/>
                    <a:pt x="6073" y="8431"/>
                  </a:cubicBezTo>
                  <a:close/>
                  <a:moveTo>
                    <a:pt x="2620" y="1"/>
                  </a:moveTo>
                  <a:cubicBezTo>
                    <a:pt x="2549" y="1"/>
                    <a:pt x="2478" y="48"/>
                    <a:pt x="2478" y="144"/>
                  </a:cubicBezTo>
                  <a:lnTo>
                    <a:pt x="2358" y="1287"/>
                  </a:lnTo>
                  <a:lnTo>
                    <a:pt x="2239" y="1287"/>
                  </a:lnTo>
                  <a:cubicBezTo>
                    <a:pt x="1954" y="1287"/>
                    <a:pt x="1692" y="1525"/>
                    <a:pt x="1668" y="1811"/>
                  </a:cubicBezTo>
                  <a:lnTo>
                    <a:pt x="1620" y="2501"/>
                  </a:lnTo>
                  <a:cubicBezTo>
                    <a:pt x="1287" y="2763"/>
                    <a:pt x="1025" y="3097"/>
                    <a:pt x="810" y="3454"/>
                  </a:cubicBezTo>
                  <a:cubicBezTo>
                    <a:pt x="763" y="3501"/>
                    <a:pt x="787" y="3597"/>
                    <a:pt x="834" y="3644"/>
                  </a:cubicBezTo>
                  <a:cubicBezTo>
                    <a:pt x="864" y="3674"/>
                    <a:pt x="903" y="3688"/>
                    <a:pt x="940" y="3688"/>
                  </a:cubicBezTo>
                  <a:cubicBezTo>
                    <a:pt x="993" y="3688"/>
                    <a:pt x="1045" y="3662"/>
                    <a:pt x="1072" y="3621"/>
                  </a:cubicBezTo>
                  <a:cubicBezTo>
                    <a:pt x="1382" y="3097"/>
                    <a:pt x="1787" y="2692"/>
                    <a:pt x="2311" y="2382"/>
                  </a:cubicBezTo>
                  <a:cubicBezTo>
                    <a:pt x="2896" y="2036"/>
                    <a:pt x="3488" y="1884"/>
                    <a:pt x="4053" y="1884"/>
                  </a:cubicBezTo>
                  <a:cubicBezTo>
                    <a:pt x="6639" y="1884"/>
                    <a:pt x="8643" y="5074"/>
                    <a:pt x="6669" y="7478"/>
                  </a:cubicBezTo>
                  <a:cubicBezTo>
                    <a:pt x="5999" y="8301"/>
                    <a:pt x="5018" y="8733"/>
                    <a:pt x="4018" y="8733"/>
                  </a:cubicBezTo>
                  <a:cubicBezTo>
                    <a:pt x="3453" y="8733"/>
                    <a:pt x="2882" y="8595"/>
                    <a:pt x="2358" y="8312"/>
                  </a:cubicBezTo>
                  <a:cubicBezTo>
                    <a:pt x="930" y="7502"/>
                    <a:pt x="263" y="5764"/>
                    <a:pt x="810" y="4216"/>
                  </a:cubicBezTo>
                  <a:cubicBezTo>
                    <a:pt x="855" y="4082"/>
                    <a:pt x="760" y="3994"/>
                    <a:pt x="665" y="3994"/>
                  </a:cubicBezTo>
                  <a:cubicBezTo>
                    <a:pt x="608" y="3994"/>
                    <a:pt x="551" y="4026"/>
                    <a:pt x="525" y="4097"/>
                  </a:cubicBezTo>
                  <a:cubicBezTo>
                    <a:pt x="1" y="5550"/>
                    <a:pt x="453" y="7169"/>
                    <a:pt x="1620" y="8169"/>
                  </a:cubicBezTo>
                  <a:lnTo>
                    <a:pt x="1668" y="8860"/>
                  </a:lnTo>
                  <a:cubicBezTo>
                    <a:pt x="1692" y="9145"/>
                    <a:pt x="1954" y="9384"/>
                    <a:pt x="2239" y="9384"/>
                  </a:cubicBezTo>
                  <a:lnTo>
                    <a:pt x="2382" y="9384"/>
                  </a:lnTo>
                  <a:lnTo>
                    <a:pt x="2478" y="10527"/>
                  </a:lnTo>
                  <a:cubicBezTo>
                    <a:pt x="2478" y="10622"/>
                    <a:pt x="2549" y="10670"/>
                    <a:pt x="2620" y="10670"/>
                  </a:cubicBezTo>
                  <a:lnTo>
                    <a:pt x="3311" y="10670"/>
                  </a:lnTo>
                  <a:cubicBezTo>
                    <a:pt x="3382" y="10670"/>
                    <a:pt x="3454" y="10622"/>
                    <a:pt x="3478" y="10551"/>
                  </a:cubicBezTo>
                  <a:cubicBezTo>
                    <a:pt x="3478" y="10455"/>
                    <a:pt x="3406" y="10360"/>
                    <a:pt x="3311" y="10360"/>
                  </a:cubicBezTo>
                  <a:lnTo>
                    <a:pt x="2763" y="10360"/>
                  </a:lnTo>
                  <a:lnTo>
                    <a:pt x="2644" y="8788"/>
                  </a:lnTo>
                  <a:lnTo>
                    <a:pt x="2644" y="8788"/>
                  </a:lnTo>
                  <a:cubicBezTo>
                    <a:pt x="3085" y="8967"/>
                    <a:pt x="3555" y="9056"/>
                    <a:pt x="4025" y="9056"/>
                  </a:cubicBezTo>
                  <a:cubicBezTo>
                    <a:pt x="4496" y="9056"/>
                    <a:pt x="4966" y="8967"/>
                    <a:pt x="5407" y="8788"/>
                  </a:cubicBezTo>
                  <a:lnTo>
                    <a:pt x="5407" y="8788"/>
                  </a:lnTo>
                  <a:lnTo>
                    <a:pt x="5288" y="10360"/>
                  </a:lnTo>
                  <a:lnTo>
                    <a:pt x="4002" y="10360"/>
                  </a:lnTo>
                  <a:cubicBezTo>
                    <a:pt x="3930" y="10360"/>
                    <a:pt x="3859" y="10408"/>
                    <a:pt x="3835" y="10503"/>
                  </a:cubicBezTo>
                  <a:cubicBezTo>
                    <a:pt x="3835" y="10598"/>
                    <a:pt x="3906" y="10670"/>
                    <a:pt x="4002" y="10670"/>
                  </a:cubicBezTo>
                  <a:lnTo>
                    <a:pt x="5431" y="10670"/>
                  </a:lnTo>
                  <a:cubicBezTo>
                    <a:pt x="5502" y="10670"/>
                    <a:pt x="5573" y="10622"/>
                    <a:pt x="5573" y="10527"/>
                  </a:cubicBezTo>
                  <a:lnTo>
                    <a:pt x="5669" y="9384"/>
                  </a:lnTo>
                  <a:lnTo>
                    <a:pt x="5812" y="9384"/>
                  </a:lnTo>
                  <a:cubicBezTo>
                    <a:pt x="6097" y="9384"/>
                    <a:pt x="6335" y="9145"/>
                    <a:pt x="6383" y="8860"/>
                  </a:cubicBezTo>
                  <a:lnTo>
                    <a:pt x="6431" y="8169"/>
                  </a:lnTo>
                  <a:cubicBezTo>
                    <a:pt x="8193" y="6693"/>
                    <a:pt x="8193" y="3978"/>
                    <a:pt x="6431" y="2501"/>
                  </a:cubicBezTo>
                  <a:lnTo>
                    <a:pt x="6359" y="1811"/>
                  </a:lnTo>
                  <a:cubicBezTo>
                    <a:pt x="6335" y="1525"/>
                    <a:pt x="6097" y="1287"/>
                    <a:pt x="5788" y="1287"/>
                  </a:cubicBezTo>
                  <a:lnTo>
                    <a:pt x="5669" y="1287"/>
                  </a:lnTo>
                  <a:lnTo>
                    <a:pt x="5573" y="144"/>
                  </a:lnTo>
                  <a:cubicBezTo>
                    <a:pt x="5573" y="48"/>
                    <a:pt x="5502" y="1"/>
                    <a:pt x="5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4089675" y="2207632"/>
              <a:ext cx="213503" cy="206184"/>
            </a:xfrm>
            <a:custGeom>
              <a:avLst/>
              <a:gdLst/>
              <a:ahLst/>
              <a:cxnLst/>
              <a:rect l="l" t="t" r="r" b="b"/>
              <a:pathLst>
                <a:path w="6359" h="6141" extrusionOk="0">
                  <a:moveTo>
                    <a:pt x="3256" y="1"/>
                  </a:moveTo>
                  <a:cubicBezTo>
                    <a:pt x="1771" y="1"/>
                    <a:pt x="487" y="1102"/>
                    <a:pt x="262" y="2585"/>
                  </a:cubicBezTo>
                  <a:cubicBezTo>
                    <a:pt x="0" y="4180"/>
                    <a:pt x="1024" y="5681"/>
                    <a:pt x="2572" y="6062"/>
                  </a:cubicBezTo>
                  <a:cubicBezTo>
                    <a:pt x="2807" y="6115"/>
                    <a:pt x="3042" y="6141"/>
                    <a:pt x="3273" y="6141"/>
                  </a:cubicBezTo>
                  <a:cubicBezTo>
                    <a:pt x="4590" y="6141"/>
                    <a:pt x="5790" y="5307"/>
                    <a:pt x="6216" y="3990"/>
                  </a:cubicBezTo>
                  <a:cubicBezTo>
                    <a:pt x="6260" y="3872"/>
                    <a:pt x="6159" y="3791"/>
                    <a:pt x="6058" y="3791"/>
                  </a:cubicBezTo>
                  <a:cubicBezTo>
                    <a:pt x="5996" y="3791"/>
                    <a:pt x="5934" y="3822"/>
                    <a:pt x="5906" y="3895"/>
                  </a:cubicBezTo>
                  <a:cubicBezTo>
                    <a:pt x="5543" y="5067"/>
                    <a:pt x="4459" y="5827"/>
                    <a:pt x="3281" y="5827"/>
                  </a:cubicBezTo>
                  <a:cubicBezTo>
                    <a:pt x="3070" y="5827"/>
                    <a:pt x="2857" y="5803"/>
                    <a:pt x="2644" y="5752"/>
                  </a:cubicBezTo>
                  <a:cubicBezTo>
                    <a:pt x="1262" y="5419"/>
                    <a:pt x="357" y="4061"/>
                    <a:pt x="572" y="2633"/>
                  </a:cubicBezTo>
                  <a:cubicBezTo>
                    <a:pt x="775" y="1302"/>
                    <a:pt x="1939" y="313"/>
                    <a:pt x="3275" y="313"/>
                  </a:cubicBezTo>
                  <a:cubicBezTo>
                    <a:pt x="3350" y="313"/>
                    <a:pt x="3425" y="316"/>
                    <a:pt x="3501" y="323"/>
                  </a:cubicBezTo>
                  <a:cubicBezTo>
                    <a:pt x="4930" y="442"/>
                    <a:pt x="6049" y="1632"/>
                    <a:pt x="6049" y="3061"/>
                  </a:cubicBezTo>
                  <a:lnTo>
                    <a:pt x="6049" y="3252"/>
                  </a:lnTo>
                  <a:cubicBezTo>
                    <a:pt x="6049" y="3347"/>
                    <a:pt x="6097" y="3418"/>
                    <a:pt x="6192" y="3418"/>
                  </a:cubicBezTo>
                  <a:cubicBezTo>
                    <a:pt x="6205" y="3422"/>
                    <a:pt x="6217" y="3423"/>
                    <a:pt x="6228" y="3423"/>
                  </a:cubicBezTo>
                  <a:cubicBezTo>
                    <a:pt x="6305" y="3423"/>
                    <a:pt x="6359" y="3358"/>
                    <a:pt x="6359" y="3276"/>
                  </a:cubicBezTo>
                  <a:lnTo>
                    <a:pt x="6359" y="3061"/>
                  </a:lnTo>
                  <a:cubicBezTo>
                    <a:pt x="6359" y="1466"/>
                    <a:pt x="5120" y="132"/>
                    <a:pt x="3525" y="13"/>
                  </a:cubicBezTo>
                  <a:cubicBezTo>
                    <a:pt x="3434" y="5"/>
                    <a:pt x="3345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4131241" y="2256819"/>
              <a:ext cx="72791" cy="53821"/>
            </a:xfrm>
            <a:custGeom>
              <a:avLst/>
              <a:gdLst/>
              <a:ahLst/>
              <a:cxnLst/>
              <a:rect l="l" t="t" r="r" b="b"/>
              <a:pathLst>
                <a:path w="2168" h="1603" extrusionOk="0">
                  <a:moveTo>
                    <a:pt x="727" y="310"/>
                  </a:moveTo>
                  <a:lnTo>
                    <a:pt x="727" y="310"/>
                  </a:lnTo>
                  <a:cubicBezTo>
                    <a:pt x="818" y="314"/>
                    <a:pt x="907" y="362"/>
                    <a:pt x="929" y="453"/>
                  </a:cubicBezTo>
                  <a:cubicBezTo>
                    <a:pt x="953" y="525"/>
                    <a:pt x="1019" y="560"/>
                    <a:pt x="1084" y="560"/>
                  </a:cubicBezTo>
                  <a:cubicBezTo>
                    <a:pt x="1150" y="560"/>
                    <a:pt x="1215" y="525"/>
                    <a:pt x="1239" y="453"/>
                  </a:cubicBezTo>
                  <a:cubicBezTo>
                    <a:pt x="1265" y="381"/>
                    <a:pt x="1320" y="352"/>
                    <a:pt x="1382" y="352"/>
                  </a:cubicBezTo>
                  <a:cubicBezTo>
                    <a:pt x="1546" y="352"/>
                    <a:pt x="1758" y="553"/>
                    <a:pt x="1620" y="691"/>
                  </a:cubicBezTo>
                  <a:lnTo>
                    <a:pt x="1096" y="1215"/>
                  </a:lnTo>
                  <a:lnTo>
                    <a:pt x="572" y="691"/>
                  </a:lnTo>
                  <a:cubicBezTo>
                    <a:pt x="432" y="551"/>
                    <a:pt x="521" y="319"/>
                    <a:pt x="727" y="310"/>
                  </a:cubicBezTo>
                  <a:close/>
                  <a:moveTo>
                    <a:pt x="715" y="1"/>
                  </a:moveTo>
                  <a:cubicBezTo>
                    <a:pt x="239" y="1"/>
                    <a:pt x="1" y="572"/>
                    <a:pt x="334" y="929"/>
                  </a:cubicBezTo>
                  <a:lnTo>
                    <a:pt x="977" y="1549"/>
                  </a:lnTo>
                  <a:cubicBezTo>
                    <a:pt x="1001" y="1584"/>
                    <a:pt x="1037" y="1602"/>
                    <a:pt x="1075" y="1602"/>
                  </a:cubicBezTo>
                  <a:cubicBezTo>
                    <a:pt x="1114" y="1602"/>
                    <a:pt x="1156" y="1584"/>
                    <a:pt x="1191" y="1549"/>
                  </a:cubicBezTo>
                  <a:lnTo>
                    <a:pt x="1834" y="929"/>
                  </a:lnTo>
                  <a:cubicBezTo>
                    <a:pt x="2168" y="572"/>
                    <a:pt x="1930" y="1"/>
                    <a:pt x="1453" y="1"/>
                  </a:cubicBezTo>
                  <a:cubicBezTo>
                    <a:pt x="1346" y="84"/>
                    <a:pt x="1215" y="126"/>
                    <a:pt x="1084" y="126"/>
                  </a:cubicBezTo>
                  <a:cubicBezTo>
                    <a:pt x="953" y="126"/>
                    <a:pt x="822" y="84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4208799" y="2256819"/>
              <a:ext cx="55197" cy="10442"/>
            </a:xfrm>
            <a:custGeom>
              <a:avLst/>
              <a:gdLst/>
              <a:ahLst/>
              <a:cxnLst/>
              <a:rect l="l" t="t" r="r" b="b"/>
              <a:pathLst>
                <a:path w="1644" h="311" extrusionOk="0">
                  <a:moveTo>
                    <a:pt x="191" y="1"/>
                  </a:moveTo>
                  <a:cubicBezTo>
                    <a:pt x="96" y="1"/>
                    <a:pt x="24" y="48"/>
                    <a:pt x="24" y="120"/>
                  </a:cubicBezTo>
                  <a:cubicBezTo>
                    <a:pt x="1" y="215"/>
                    <a:pt x="72" y="310"/>
                    <a:pt x="167" y="310"/>
                  </a:cubicBezTo>
                  <a:lnTo>
                    <a:pt x="1453" y="310"/>
                  </a:lnTo>
                  <a:cubicBezTo>
                    <a:pt x="1549" y="310"/>
                    <a:pt x="1620" y="239"/>
                    <a:pt x="1620" y="167"/>
                  </a:cubicBezTo>
                  <a:cubicBezTo>
                    <a:pt x="1644" y="72"/>
                    <a:pt x="1572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4208799" y="2278408"/>
              <a:ext cx="55197" cy="10442"/>
            </a:xfrm>
            <a:custGeom>
              <a:avLst/>
              <a:gdLst/>
              <a:ahLst/>
              <a:cxnLst/>
              <a:rect l="l" t="t" r="r" b="b"/>
              <a:pathLst>
                <a:path w="1644" h="311" extrusionOk="0">
                  <a:moveTo>
                    <a:pt x="191" y="1"/>
                  </a:moveTo>
                  <a:cubicBezTo>
                    <a:pt x="96" y="1"/>
                    <a:pt x="24" y="48"/>
                    <a:pt x="24" y="120"/>
                  </a:cubicBezTo>
                  <a:cubicBezTo>
                    <a:pt x="1" y="215"/>
                    <a:pt x="72" y="310"/>
                    <a:pt x="167" y="310"/>
                  </a:cubicBezTo>
                  <a:lnTo>
                    <a:pt x="1453" y="310"/>
                  </a:lnTo>
                  <a:cubicBezTo>
                    <a:pt x="1549" y="310"/>
                    <a:pt x="1620" y="239"/>
                    <a:pt x="1620" y="167"/>
                  </a:cubicBezTo>
                  <a:cubicBezTo>
                    <a:pt x="1644" y="72"/>
                    <a:pt x="1572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4208799" y="2299997"/>
              <a:ext cx="55197" cy="10442"/>
            </a:xfrm>
            <a:custGeom>
              <a:avLst/>
              <a:gdLst/>
              <a:ahLst/>
              <a:cxnLst/>
              <a:rect l="l" t="t" r="r" b="b"/>
              <a:pathLst>
                <a:path w="1644" h="311" extrusionOk="0">
                  <a:moveTo>
                    <a:pt x="191" y="1"/>
                  </a:moveTo>
                  <a:cubicBezTo>
                    <a:pt x="96" y="1"/>
                    <a:pt x="24" y="48"/>
                    <a:pt x="24" y="143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1477" y="310"/>
                  </a:lnTo>
                  <a:cubicBezTo>
                    <a:pt x="1572" y="310"/>
                    <a:pt x="1644" y="239"/>
                    <a:pt x="1620" y="143"/>
                  </a:cubicBezTo>
                  <a:cubicBezTo>
                    <a:pt x="1620" y="48"/>
                    <a:pt x="1549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4140844" y="2321149"/>
              <a:ext cx="119158" cy="65538"/>
            </a:xfrm>
            <a:custGeom>
              <a:avLst/>
              <a:gdLst/>
              <a:ahLst/>
              <a:cxnLst/>
              <a:rect l="l" t="t" r="r" b="b"/>
              <a:pathLst>
                <a:path w="3549" h="1952" extrusionOk="0">
                  <a:moveTo>
                    <a:pt x="1113" y="1"/>
                  </a:moveTo>
                  <a:cubicBezTo>
                    <a:pt x="1055" y="1"/>
                    <a:pt x="999" y="30"/>
                    <a:pt x="977" y="85"/>
                  </a:cubicBezTo>
                  <a:lnTo>
                    <a:pt x="548" y="942"/>
                  </a:lnTo>
                  <a:lnTo>
                    <a:pt x="167" y="942"/>
                  </a:lnTo>
                  <a:cubicBezTo>
                    <a:pt x="96" y="942"/>
                    <a:pt x="24" y="1014"/>
                    <a:pt x="24" y="1085"/>
                  </a:cubicBezTo>
                  <a:cubicBezTo>
                    <a:pt x="0" y="1157"/>
                    <a:pt x="72" y="1228"/>
                    <a:pt x="167" y="1228"/>
                  </a:cubicBezTo>
                  <a:lnTo>
                    <a:pt x="167" y="1252"/>
                  </a:lnTo>
                  <a:lnTo>
                    <a:pt x="643" y="1252"/>
                  </a:lnTo>
                  <a:cubicBezTo>
                    <a:pt x="715" y="1252"/>
                    <a:pt x="762" y="1204"/>
                    <a:pt x="786" y="1157"/>
                  </a:cubicBezTo>
                  <a:lnTo>
                    <a:pt x="1072" y="585"/>
                  </a:lnTo>
                  <a:lnTo>
                    <a:pt x="1429" y="1823"/>
                  </a:lnTo>
                  <a:cubicBezTo>
                    <a:pt x="1442" y="1910"/>
                    <a:pt x="1505" y="1952"/>
                    <a:pt x="1570" y="1952"/>
                  </a:cubicBezTo>
                  <a:cubicBezTo>
                    <a:pt x="1631" y="1952"/>
                    <a:pt x="1692" y="1916"/>
                    <a:pt x="1715" y="1847"/>
                  </a:cubicBezTo>
                  <a:lnTo>
                    <a:pt x="2120" y="990"/>
                  </a:lnTo>
                  <a:lnTo>
                    <a:pt x="2382" y="1514"/>
                  </a:lnTo>
                  <a:cubicBezTo>
                    <a:pt x="2409" y="1567"/>
                    <a:pt x="2465" y="1598"/>
                    <a:pt x="2523" y="1598"/>
                  </a:cubicBezTo>
                  <a:cubicBezTo>
                    <a:pt x="2567" y="1598"/>
                    <a:pt x="2612" y="1579"/>
                    <a:pt x="2644" y="1538"/>
                  </a:cubicBezTo>
                  <a:lnTo>
                    <a:pt x="2882" y="1252"/>
                  </a:lnTo>
                  <a:lnTo>
                    <a:pt x="3382" y="1252"/>
                  </a:lnTo>
                  <a:cubicBezTo>
                    <a:pt x="3477" y="1252"/>
                    <a:pt x="3549" y="1180"/>
                    <a:pt x="3549" y="1085"/>
                  </a:cubicBezTo>
                  <a:cubicBezTo>
                    <a:pt x="3549" y="990"/>
                    <a:pt x="3477" y="942"/>
                    <a:pt x="3382" y="942"/>
                  </a:cubicBezTo>
                  <a:lnTo>
                    <a:pt x="2787" y="942"/>
                  </a:lnTo>
                  <a:cubicBezTo>
                    <a:pt x="2715" y="990"/>
                    <a:pt x="2620" y="1085"/>
                    <a:pt x="2549" y="1157"/>
                  </a:cubicBezTo>
                  <a:lnTo>
                    <a:pt x="2239" y="561"/>
                  </a:lnTo>
                  <a:cubicBezTo>
                    <a:pt x="2215" y="502"/>
                    <a:pt x="2162" y="472"/>
                    <a:pt x="2108" y="472"/>
                  </a:cubicBezTo>
                  <a:cubicBezTo>
                    <a:pt x="2054" y="472"/>
                    <a:pt x="2001" y="502"/>
                    <a:pt x="1977" y="561"/>
                  </a:cubicBezTo>
                  <a:lnTo>
                    <a:pt x="1620" y="1323"/>
                  </a:lnTo>
                  <a:lnTo>
                    <a:pt x="1263" y="133"/>
                  </a:lnTo>
                  <a:cubicBezTo>
                    <a:pt x="1250" y="42"/>
                    <a:pt x="1181" y="1"/>
                    <a:pt x="1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Ventricular tachycardia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436360-D48A-4115-D21C-9A85066D9C6F}"/>
              </a:ext>
            </a:extLst>
          </p:cNvPr>
          <p:cNvSpPr txBox="1"/>
          <p:nvPr/>
        </p:nvSpPr>
        <p:spPr>
          <a:xfrm>
            <a:off x="1509150" y="1174229"/>
            <a:ext cx="6125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firing site inside the ventricles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 by Heart attacks, heart problems or surgery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heart beats get up to 250 bpm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Seen on ECG as an abnormal QRS complex missing a P-wave</a:t>
            </a:r>
          </a:p>
        </p:txBody>
      </p:sp>
      <p:pic>
        <p:nvPicPr>
          <p:cNvPr id="7" name="Picture 6" descr="12-lead ECG of a ventricular tachycardia (VT) in an arrhythmogenic... |  Download Scientific Diagram">
            <a:extLst>
              <a:ext uri="{FF2B5EF4-FFF2-40B4-BE49-F238E27FC236}">
                <a16:creationId xmlns:a16="http://schemas.microsoft.com/office/drawing/2014/main" id="{3D731108-7FBF-BDCE-8DD5-B5198FA6A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38" y="2114692"/>
            <a:ext cx="4686300" cy="2331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3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441938" y="118038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Monomorphic vs Polymrophic VT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8BF7A-3A53-628A-7C95-F72A9A9A47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" t="18037" r="16048" b="24934"/>
          <a:stretch/>
        </p:blipFill>
        <p:spPr bwMode="auto">
          <a:xfrm>
            <a:off x="2141953" y="1433558"/>
            <a:ext cx="4725670" cy="266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5E456A-CE21-AFAA-33A4-57779BE36583}"/>
              </a:ext>
            </a:extLst>
          </p:cNvPr>
          <p:cNvSpPr/>
          <p:nvPr/>
        </p:nvSpPr>
        <p:spPr>
          <a:xfrm>
            <a:off x="2183907" y="2636668"/>
            <a:ext cx="4580877" cy="37286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51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F55E6-0498-E2F1-550F-191DD3330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49" y="424018"/>
            <a:ext cx="1462839" cy="1462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DE3030-FE61-1BAD-D8FD-4F9EC8CC7B25}"/>
              </a:ext>
            </a:extLst>
          </p:cNvPr>
          <p:cNvSpPr txBox="1"/>
          <p:nvPr/>
        </p:nvSpPr>
        <p:spPr>
          <a:xfrm>
            <a:off x="1214972" y="542081"/>
            <a:ext cx="36751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Lebanese University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Engineering III, Hadath</a:t>
            </a:r>
          </a:p>
          <a:p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4C60E-5BBA-10CB-B7E0-475F78EE1B07}"/>
              </a:ext>
            </a:extLst>
          </p:cNvPr>
          <p:cNvSpPr txBox="1"/>
          <p:nvPr/>
        </p:nvSpPr>
        <p:spPr>
          <a:xfrm>
            <a:off x="1733126" y="1286692"/>
            <a:ext cx="5677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" sz="3600" b="1" i="0" u="none" strike="noStrike" kern="0" cap="none" spc="0" normalizeH="0" baseline="0" noProof="0" dirty="0">
                <a:ln>
                  <a:noFill/>
                </a:ln>
                <a:solidFill>
                  <a:srgbClr val="010440"/>
                </a:solidFill>
                <a:effectLst/>
                <a:uLnTx/>
                <a:uFillTx/>
                <a:latin typeface="Outfit"/>
                <a:sym typeface="Outfit"/>
              </a:rPr>
              <a:t>Classification of QRS complexes of ECG traces</a:t>
            </a:r>
            <a:endParaRPr lang="fr-F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5244B-0933-023A-81F6-7C8D85A8E7A9}"/>
              </a:ext>
            </a:extLst>
          </p:cNvPr>
          <p:cNvSpPr txBox="1"/>
          <p:nvPr/>
        </p:nvSpPr>
        <p:spPr>
          <a:xfrm>
            <a:off x="2096462" y="2564406"/>
            <a:ext cx="44558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by: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Karim Sleiman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by: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Youssef Harkouss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Jury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Mohamad Aoudé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Mazen Ghandour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Youssef Harkouss</a:t>
            </a:r>
          </a:p>
        </p:txBody>
      </p:sp>
    </p:spTree>
    <p:extLst>
      <p:ext uri="{BB962C8B-B14F-4D97-AF65-F5344CB8AC3E}">
        <p14:creationId xmlns:p14="http://schemas.microsoft.com/office/powerpoint/2010/main" val="10251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9"/>
          <p:cNvSpPr txBox="1">
            <a:spLocks noGrp="1"/>
          </p:cNvSpPr>
          <p:nvPr>
            <p:ph type="title"/>
          </p:nvPr>
        </p:nvSpPr>
        <p:spPr>
          <a:xfrm>
            <a:off x="1024174" y="2379938"/>
            <a:ext cx="5971712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Premature Ventricular Contractions</a:t>
            </a:r>
            <a:endParaRPr dirty="0"/>
          </a:p>
        </p:txBody>
      </p:sp>
      <p:sp>
        <p:nvSpPr>
          <p:cNvPr id="816" name="Google Shape;816;p39"/>
          <p:cNvSpPr txBox="1">
            <a:spLocks noGrp="1"/>
          </p:cNvSpPr>
          <p:nvPr>
            <p:ph type="title" idx="2"/>
          </p:nvPr>
        </p:nvSpPr>
        <p:spPr>
          <a:xfrm>
            <a:off x="1024175" y="147394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I:5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6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PVC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436360-D48A-4115-D21C-9A85066D9C6F}"/>
              </a:ext>
            </a:extLst>
          </p:cNvPr>
          <p:cNvSpPr txBox="1"/>
          <p:nvPr/>
        </p:nvSpPr>
        <p:spPr>
          <a:xfrm>
            <a:off x="1509150" y="1174229"/>
            <a:ext cx="6125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consumption of drugs, alcohol, medicaments or a scar in the heart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Symptoms include skipped heartbeats and lightheadedness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Seen on ECG as an abnormal QRS complex missing a P-wave and skipped QRS complexes</a:t>
            </a:r>
          </a:p>
        </p:txBody>
      </p:sp>
      <p:pic>
        <p:nvPicPr>
          <p:cNvPr id="5" name="Picture 4" descr="Premature Ventricular Contractions (PVCs) ECG (Example 2) | Learn the Heart">
            <a:extLst>
              <a:ext uri="{FF2B5EF4-FFF2-40B4-BE49-F238E27FC236}">
                <a16:creationId xmlns:a16="http://schemas.microsoft.com/office/drawing/2014/main" id="{D885402D-67B4-A9EE-CC86-FF05E6CD8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822" y="2343780"/>
            <a:ext cx="4576355" cy="2625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135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1"/>
          <p:cNvSpPr txBox="1">
            <a:spLocks noGrp="1"/>
          </p:cNvSpPr>
          <p:nvPr>
            <p:ph type="title"/>
          </p:nvPr>
        </p:nvSpPr>
        <p:spPr>
          <a:xfrm>
            <a:off x="1696916" y="2537644"/>
            <a:ext cx="5472719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</a:t>
            </a:r>
          </a:p>
        </p:txBody>
      </p:sp>
      <p:sp>
        <p:nvSpPr>
          <p:cNvPr id="1102" name="Google Shape;1102;p51"/>
          <p:cNvSpPr txBox="1">
            <a:spLocks noGrp="1"/>
          </p:cNvSpPr>
          <p:nvPr>
            <p:ph type="title" idx="2"/>
          </p:nvPr>
        </p:nvSpPr>
        <p:spPr>
          <a:xfrm>
            <a:off x="5762450" y="163164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I:6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3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Cardiac ablation</a:t>
            </a:r>
            <a:endParaRPr dirty="0"/>
          </a:p>
        </p:txBody>
      </p:sp>
      <p:pic>
        <p:nvPicPr>
          <p:cNvPr id="6" name="Picture 5" descr="Catheter ablation - BHF">
            <a:extLst>
              <a:ext uri="{FF2B5EF4-FFF2-40B4-BE49-F238E27FC236}">
                <a16:creationId xmlns:a16="http://schemas.microsoft.com/office/drawing/2014/main" id="{35C44C4F-90E1-5ECA-96FF-9AFE4FE34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891" y="1201510"/>
            <a:ext cx="4194217" cy="2740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943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C6617-B409-9ECA-2C4D-E197B0EB4881}"/>
              </a:ext>
            </a:extLst>
          </p:cNvPr>
          <p:cNvSpPr txBox="1"/>
          <p:nvPr/>
        </p:nvSpPr>
        <p:spPr>
          <a:xfrm>
            <a:off x="2082800" y="1167686"/>
            <a:ext cx="4978400" cy="1992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ECG is essential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Pace mapping could be used to locate the source of VT/PVC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Pace mapping uncertainties (tissue rigid &amp; contracting, output, fascicular VT, scar, …)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is sometimes risky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Deep learning may help us find the right location of the abnormal electrical activity</a:t>
            </a:r>
          </a:p>
        </p:txBody>
      </p:sp>
    </p:spTree>
    <p:extLst>
      <p:ext uri="{BB962C8B-B14F-4D97-AF65-F5344CB8AC3E}">
        <p14:creationId xmlns:p14="http://schemas.microsoft.com/office/powerpoint/2010/main" val="4831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5"/>
          <p:cNvSpPr txBox="1">
            <a:spLocks noGrp="1"/>
          </p:cNvSpPr>
          <p:nvPr>
            <p:ph type="ctrTitle"/>
          </p:nvPr>
        </p:nvSpPr>
        <p:spPr>
          <a:xfrm>
            <a:off x="450750" y="1533900"/>
            <a:ext cx="82425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Chapter II </a:t>
            </a:r>
            <a:br>
              <a:rPr lang="en" sz="4000" dirty="0"/>
            </a:br>
            <a:r>
              <a:rPr lang="en-US" sz="4400" dirty="0">
                <a:solidFill>
                  <a:srgbClr val="C00000"/>
                </a:solidFill>
                <a:effectLst/>
                <a:latin typeface="Outfit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CLASSIFICATION OF QRS COMPLEXES</a:t>
            </a:r>
            <a:endParaRPr sz="5500" dirty="0">
              <a:solidFill>
                <a:srgbClr val="C00000"/>
              </a:solidFill>
              <a:latin typeface="Outfi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37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9"/>
          <p:cNvSpPr txBox="1">
            <a:spLocks noGrp="1"/>
          </p:cNvSpPr>
          <p:nvPr>
            <p:ph type="title"/>
          </p:nvPr>
        </p:nvSpPr>
        <p:spPr>
          <a:xfrm>
            <a:off x="1024174" y="2379938"/>
            <a:ext cx="5971712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816" name="Google Shape;816;p39"/>
          <p:cNvSpPr txBox="1">
            <a:spLocks noGrp="1"/>
          </p:cNvSpPr>
          <p:nvPr>
            <p:ph type="title" idx="2"/>
          </p:nvPr>
        </p:nvSpPr>
        <p:spPr>
          <a:xfrm>
            <a:off x="1024175" y="1473944"/>
            <a:ext cx="168208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II:1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9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Simplifications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C6617-B409-9ECA-2C4D-E197B0EB4881}"/>
              </a:ext>
            </a:extLst>
          </p:cNvPr>
          <p:cNvSpPr txBox="1"/>
          <p:nvPr/>
        </p:nvSpPr>
        <p:spPr>
          <a:xfrm>
            <a:off x="2082800" y="1167686"/>
            <a:ext cx="497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resulting from VTs &amp; PVCs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 selecting the right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6A324-827F-F3F1-DEC9-30160AA7D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2" t="19658" r="35096" b="10541"/>
          <a:stretch/>
        </p:blipFill>
        <p:spPr bwMode="auto">
          <a:xfrm>
            <a:off x="3067313" y="1906350"/>
            <a:ext cx="3009373" cy="30467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020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1"/>
          <p:cNvSpPr txBox="1">
            <a:spLocks noGrp="1"/>
          </p:cNvSpPr>
          <p:nvPr>
            <p:ph type="title"/>
          </p:nvPr>
        </p:nvSpPr>
        <p:spPr>
          <a:xfrm>
            <a:off x="1696916" y="2537644"/>
            <a:ext cx="5472719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Sets</a:t>
            </a:r>
          </a:p>
        </p:txBody>
      </p:sp>
      <p:sp>
        <p:nvSpPr>
          <p:cNvPr id="1102" name="Google Shape;1102;p51"/>
          <p:cNvSpPr txBox="1">
            <a:spLocks noGrp="1"/>
          </p:cNvSpPr>
          <p:nvPr>
            <p:ph type="title" idx="2"/>
          </p:nvPr>
        </p:nvSpPr>
        <p:spPr>
          <a:xfrm>
            <a:off x="5532582" y="1631644"/>
            <a:ext cx="1505168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II:2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49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Polymorphic VT Data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D70AE-D2BF-29B7-AD06-E9947E068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" r="13366" b="39437"/>
          <a:stretch/>
        </p:blipFill>
        <p:spPr bwMode="auto">
          <a:xfrm>
            <a:off x="2176549" y="1079524"/>
            <a:ext cx="4790902" cy="2984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A06097-412E-36F4-88CB-FD76B516C54E}"/>
              </a:ext>
            </a:extLst>
          </p:cNvPr>
          <p:cNvSpPr txBox="1"/>
          <p:nvPr/>
        </p:nvSpPr>
        <p:spPr>
          <a:xfrm>
            <a:off x="7039993" y="2094696"/>
            <a:ext cx="16512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257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minutes each</a:t>
            </a:r>
          </a:p>
        </p:txBody>
      </p:sp>
    </p:spTree>
    <p:extLst>
      <p:ext uri="{BB962C8B-B14F-4D97-AF65-F5344CB8AC3E}">
        <p14:creationId xmlns:p14="http://schemas.microsoft.com/office/powerpoint/2010/main" val="287580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7"/>
          <p:cNvSpPr txBox="1">
            <a:spLocks noGrp="1"/>
          </p:cNvSpPr>
          <p:nvPr>
            <p:ph type="title"/>
          </p:nvPr>
        </p:nvSpPr>
        <p:spPr>
          <a:xfrm>
            <a:off x="720000" y="1849000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787" name="Google Shape;787;p37"/>
          <p:cNvSpPr txBox="1">
            <a:spLocks noGrp="1"/>
          </p:cNvSpPr>
          <p:nvPr>
            <p:ph type="title" idx="2"/>
          </p:nvPr>
        </p:nvSpPr>
        <p:spPr>
          <a:xfrm>
            <a:off x="1250550" y="13882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9" name="Google Shape;789;p37"/>
          <p:cNvSpPr txBox="1">
            <a:spLocks noGrp="1"/>
          </p:cNvSpPr>
          <p:nvPr>
            <p:ph type="title" idx="3"/>
          </p:nvPr>
        </p:nvSpPr>
        <p:spPr>
          <a:xfrm>
            <a:off x="3403800" y="1849000"/>
            <a:ext cx="25621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Chapter I</a:t>
            </a:r>
            <a:endParaRPr dirty="0"/>
          </a:p>
        </p:txBody>
      </p:sp>
      <p:sp>
        <p:nvSpPr>
          <p:cNvPr id="790" name="Google Shape;790;p37"/>
          <p:cNvSpPr txBox="1">
            <a:spLocks noGrp="1"/>
          </p:cNvSpPr>
          <p:nvPr>
            <p:ph type="title" idx="4"/>
          </p:nvPr>
        </p:nvSpPr>
        <p:spPr>
          <a:xfrm>
            <a:off x="3934350" y="138828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1" name="Google Shape;791;p37"/>
          <p:cNvSpPr txBox="1">
            <a:spLocks noGrp="1"/>
          </p:cNvSpPr>
          <p:nvPr>
            <p:ph type="subTitle" idx="5"/>
          </p:nvPr>
        </p:nvSpPr>
        <p:spPr>
          <a:xfrm>
            <a:off x="3516650" y="218656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The heart muscle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792" name="Google Shape;792;p37"/>
          <p:cNvSpPr txBox="1">
            <a:spLocks noGrp="1"/>
          </p:cNvSpPr>
          <p:nvPr>
            <p:ph type="title" idx="6"/>
          </p:nvPr>
        </p:nvSpPr>
        <p:spPr>
          <a:xfrm>
            <a:off x="5965900" y="1849000"/>
            <a:ext cx="2684614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Chapter II</a:t>
            </a:r>
          </a:p>
        </p:txBody>
      </p:sp>
      <p:sp>
        <p:nvSpPr>
          <p:cNvPr id="793" name="Google Shape;793;p37"/>
          <p:cNvSpPr txBox="1">
            <a:spLocks noGrp="1"/>
          </p:cNvSpPr>
          <p:nvPr>
            <p:ph type="title" idx="7"/>
          </p:nvPr>
        </p:nvSpPr>
        <p:spPr>
          <a:xfrm>
            <a:off x="6524200" y="1388288"/>
            <a:ext cx="1341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94" name="Google Shape;794;p37"/>
          <p:cNvSpPr txBox="1">
            <a:spLocks noGrp="1"/>
          </p:cNvSpPr>
          <p:nvPr>
            <p:ph type="subTitle" idx="8"/>
          </p:nvPr>
        </p:nvSpPr>
        <p:spPr>
          <a:xfrm>
            <a:off x="6069800" y="2194629"/>
            <a:ext cx="2458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</a:rPr>
              <a:t>Classification of QRS complexes</a:t>
            </a:r>
          </a:p>
        </p:txBody>
      </p:sp>
      <p:sp>
        <p:nvSpPr>
          <p:cNvPr id="795" name="Google Shape;795;p37"/>
          <p:cNvSpPr txBox="1">
            <a:spLocks noGrp="1"/>
          </p:cNvSpPr>
          <p:nvPr>
            <p:ph type="title" idx="9"/>
          </p:nvPr>
        </p:nvSpPr>
        <p:spPr>
          <a:xfrm>
            <a:off x="1938977" y="3529692"/>
            <a:ext cx="28020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Chapter III</a:t>
            </a:r>
            <a:endParaRPr dirty="0"/>
          </a:p>
        </p:txBody>
      </p:sp>
      <p:sp>
        <p:nvSpPr>
          <p:cNvPr id="796" name="Google Shape;796;p37"/>
          <p:cNvSpPr txBox="1">
            <a:spLocks noGrp="1"/>
          </p:cNvSpPr>
          <p:nvPr>
            <p:ph type="title" idx="13"/>
          </p:nvPr>
        </p:nvSpPr>
        <p:spPr>
          <a:xfrm>
            <a:off x="2615477" y="307316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97" name="Google Shape;797;p37"/>
          <p:cNvSpPr txBox="1">
            <a:spLocks noGrp="1"/>
          </p:cNvSpPr>
          <p:nvPr>
            <p:ph type="subTitle" idx="14"/>
          </p:nvPr>
        </p:nvSpPr>
        <p:spPr>
          <a:xfrm>
            <a:off x="2084927" y="389232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C00000"/>
                </a:solidFill>
              </a:rPr>
              <a:t>Simulation of ECG signals</a:t>
            </a:r>
          </a:p>
        </p:txBody>
      </p:sp>
      <p:sp>
        <p:nvSpPr>
          <p:cNvPr id="798" name="Google Shape;798;p37"/>
          <p:cNvSpPr txBox="1">
            <a:spLocks noGrp="1"/>
          </p:cNvSpPr>
          <p:nvPr>
            <p:ph type="title" idx="15"/>
          </p:nvPr>
        </p:nvSpPr>
        <p:spPr>
          <a:xfrm>
            <a:off x="4919402" y="3519421"/>
            <a:ext cx="23364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99" name="Google Shape;799;p37"/>
          <p:cNvSpPr txBox="1">
            <a:spLocks noGrp="1"/>
          </p:cNvSpPr>
          <p:nvPr>
            <p:ph type="title" idx="16"/>
          </p:nvPr>
        </p:nvSpPr>
        <p:spPr>
          <a:xfrm>
            <a:off x="5449952" y="305870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04" name="Google Shape;804;p37"/>
          <p:cNvSpPr txBox="1">
            <a:spLocks noGrp="1"/>
          </p:cNvSpPr>
          <p:nvPr>
            <p:ph type="title" idx="21"/>
          </p:nvPr>
        </p:nvSpPr>
        <p:spPr>
          <a:xfrm>
            <a:off x="832850" y="426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" grpId="0"/>
      <p:bldP spid="787" grpId="0"/>
      <p:bldP spid="789" grpId="0"/>
      <p:bldP spid="790" grpId="0"/>
      <p:bldP spid="791" grpId="0" build="p"/>
      <p:bldP spid="792" grpId="0"/>
      <p:bldP spid="793" grpId="0"/>
      <p:bldP spid="794" grpId="0" build="p"/>
      <p:bldP spid="795" grpId="0"/>
      <p:bldP spid="796" grpId="0"/>
      <p:bldP spid="797" grpId="0" build="p"/>
      <p:bldP spid="798" grpId="0"/>
      <p:bldP spid="79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9"/>
          <p:cNvSpPr txBox="1">
            <a:spLocks noGrp="1"/>
          </p:cNvSpPr>
          <p:nvPr>
            <p:ph type="title"/>
          </p:nvPr>
        </p:nvSpPr>
        <p:spPr>
          <a:xfrm>
            <a:off x="1024174" y="2379938"/>
            <a:ext cx="5971712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Visualizations</a:t>
            </a:r>
            <a:endParaRPr dirty="0"/>
          </a:p>
        </p:txBody>
      </p:sp>
      <p:sp>
        <p:nvSpPr>
          <p:cNvPr id="816" name="Google Shape;816;p39"/>
          <p:cNvSpPr txBox="1">
            <a:spLocks noGrp="1"/>
          </p:cNvSpPr>
          <p:nvPr>
            <p:ph type="title" idx="2"/>
          </p:nvPr>
        </p:nvSpPr>
        <p:spPr>
          <a:xfrm>
            <a:off x="1024175" y="1473944"/>
            <a:ext cx="168208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II:3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Polymorphic Visualization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5A583-EF30-AE19-FB3B-B4D59AFEE123}"/>
              </a:ext>
            </a:extLst>
          </p:cNvPr>
          <p:cNvSpPr txBox="1"/>
          <p:nvPr/>
        </p:nvSpPr>
        <p:spPr>
          <a:xfrm>
            <a:off x="1931243" y="1167686"/>
            <a:ext cx="5281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first 15000 sample of the 12-lead ECG of the first annotation IO1</a:t>
            </a:r>
            <a:endParaRPr lang="fr-FR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6E4EC-45CE-4B0F-5DBF-1CE0AFD80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433" y="1516320"/>
            <a:ext cx="4475130" cy="26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48" y="382881"/>
            <a:ext cx="5348904" cy="572700"/>
          </a:xfrm>
        </p:spPr>
        <p:txBody>
          <a:bodyPr/>
          <a:lstStyle/>
          <a:p>
            <a:r>
              <a:rPr lang="en-US" dirty="0"/>
              <a:t>Polymorphic Data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D0CC6-5233-97AA-F8D4-00BA045AC6EC}"/>
                  </a:ext>
                </a:extLst>
              </p:cNvPr>
              <p:cNvSpPr txBox="1"/>
              <p:nvPr/>
            </p:nvSpPr>
            <p:spPr>
              <a:xfrm>
                <a:off x="1433744" y="1795159"/>
                <a:ext cx="6276512" cy="1886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 257 ∗ 1800 = 462,600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𝑠𝑎𝑚𝑝𝑙𝑒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 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Since the slice of 15000 sample was chosen, what is that in minutes or in seconds:</a:t>
                </a: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𝑠𝑙𝑖𝑐𝑒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1800∗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𝑜𝑛𝑒𝑠𝑙𝑖𝑐𝑒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1800∗15000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462600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58.3657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𝑠𝑒𝑐𝑜𝑛𝑑𝑠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≈1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𝑚𝑖𝑛𝑢𝑡𝑒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Focusing on Polymorphic Data Set</a:t>
                </a:r>
                <a:endParaRPr lang="en-US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D0CC6-5233-97AA-F8D4-00BA045A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44" y="1795159"/>
                <a:ext cx="6276512" cy="1886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1"/>
          <p:cNvSpPr txBox="1">
            <a:spLocks noGrp="1"/>
          </p:cNvSpPr>
          <p:nvPr>
            <p:ph type="title"/>
          </p:nvPr>
        </p:nvSpPr>
        <p:spPr>
          <a:xfrm>
            <a:off x="1696916" y="2537644"/>
            <a:ext cx="5472719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&amp; Choosing</a:t>
            </a:r>
          </a:p>
        </p:txBody>
      </p:sp>
      <p:sp>
        <p:nvSpPr>
          <p:cNvPr id="1102" name="Google Shape;1102;p51"/>
          <p:cNvSpPr txBox="1">
            <a:spLocks noGrp="1"/>
          </p:cNvSpPr>
          <p:nvPr>
            <p:ph type="title" idx="2"/>
          </p:nvPr>
        </p:nvSpPr>
        <p:spPr>
          <a:xfrm>
            <a:off x="5532582" y="1631644"/>
            <a:ext cx="1505168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II:4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56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Choosing: Right Slices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4A5EC-7978-6023-184C-8C1E4E9BA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5" t="33334" r="3023" b="21395"/>
          <a:stretch/>
        </p:blipFill>
        <p:spPr>
          <a:xfrm>
            <a:off x="1909808" y="1129730"/>
            <a:ext cx="5324383" cy="1442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A55A10-EE78-C979-B578-4D0C3E54C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" t="1528" r="-769" b="1528"/>
          <a:stretch/>
        </p:blipFill>
        <p:spPr>
          <a:xfrm>
            <a:off x="1645920" y="2662974"/>
            <a:ext cx="5943600" cy="132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91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Choosing: Rejected Slices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FB0DB-68F6-9A92-BB17-BCA7CDFA0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1" r="34765" b="73480"/>
          <a:stretch/>
        </p:blipFill>
        <p:spPr>
          <a:xfrm>
            <a:off x="1853914" y="1699322"/>
            <a:ext cx="5436172" cy="777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4B556-1722-7EBC-0F93-42261A687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27" b="27287"/>
          <a:stretch/>
        </p:blipFill>
        <p:spPr>
          <a:xfrm>
            <a:off x="1600200" y="2666631"/>
            <a:ext cx="5943600" cy="80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Chosen Slices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43695C-1E37-4D72-B0CE-8EC9180F2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204643"/>
              </p:ext>
            </p:extLst>
          </p:nvPr>
        </p:nvGraphicFramePr>
        <p:xfrm>
          <a:off x="1387014" y="1058752"/>
          <a:ext cx="6369972" cy="3025995"/>
        </p:xfrm>
        <a:graphic>
          <a:graphicData uri="http://schemas.openxmlformats.org/drawingml/2006/table">
            <a:tbl>
              <a:tblPr>
                <a:tableStyleId>{45938907-36CB-4CBA-A824-C655D4751B40}</a:tableStyleId>
              </a:tblPr>
              <a:tblGrid>
                <a:gridCol w="813442">
                  <a:extLst>
                    <a:ext uri="{9D8B030D-6E8A-4147-A177-3AD203B41FA5}">
                      <a16:colId xmlns:a16="http://schemas.microsoft.com/office/drawing/2014/main" val="93993764"/>
                    </a:ext>
                  </a:extLst>
                </a:gridCol>
                <a:gridCol w="574195">
                  <a:extLst>
                    <a:ext uri="{9D8B030D-6E8A-4147-A177-3AD203B41FA5}">
                      <a16:colId xmlns:a16="http://schemas.microsoft.com/office/drawing/2014/main" val="2867078358"/>
                    </a:ext>
                  </a:extLst>
                </a:gridCol>
                <a:gridCol w="672884">
                  <a:extLst>
                    <a:ext uri="{9D8B030D-6E8A-4147-A177-3AD203B41FA5}">
                      <a16:colId xmlns:a16="http://schemas.microsoft.com/office/drawing/2014/main" val="419565258"/>
                    </a:ext>
                  </a:extLst>
                </a:gridCol>
                <a:gridCol w="574195">
                  <a:extLst>
                    <a:ext uri="{9D8B030D-6E8A-4147-A177-3AD203B41FA5}">
                      <a16:colId xmlns:a16="http://schemas.microsoft.com/office/drawing/2014/main" val="302208984"/>
                    </a:ext>
                  </a:extLst>
                </a:gridCol>
                <a:gridCol w="681856">
                  <a:extLst>
                    <a:ext uri="{9D8B030D-6E8A-4147-A177-3AD203B41FA5}">
                      <a16:colId xmlns:a16="http://schemas.microsoft.com/office/drawing/2014/main" val="1785862796"/>
                    </a:ext>
                  </a:extLst>
                </a:gridCol>
                <a:gridCol w="574195">
                  <a:extLst>
                    <a:ext uri="{9D8B030D-6E8A-4147-A177-3AD203B41FA5}">
                      <a16:colId xmlns:a16="http://schemas.microsoft.com/office/drawing/2014/main" val="1462036351"/>
                    </a:ext>
                  </a:extLst>
                </a:gridCol>
                <a:gridCol w="657931">
                  <a:extLst>
                    <a:ext uri="{9D8B030D-6E8A-4147-A177-3AD203B41FA5}">
                      <a16:colId xmlns:a16="http://schemas.microsoft.com/office/drawing/2014/main" val="2808157439"/>
                    </a:ext>
                  </a:extLst>
                </a:gridCol>
                <a:gridCol w="574195">
                  <a:extLst>
                    <a:ext uri="{9D8B030D-6E8A-4147-A177-3AD203B41FA5}">
                      <a16:colId xmlns:a16="http://schemas.microsoft.com/office/drawing/2014/main" val="4184056400"/>
                    </a:ext>
                  </a:extLst>
                </a:gridCol>
                <a:gridCol w="672884">
                  <a:extLst>
                    <a:ext uri="{9D8B030D-6E8A-4147-A177-3AD203B41FA5}">
                      <a16:colId xmlns:a16="http://schemas.microsoft.com/office/drawing/2014/main" val="2549035686"/>
                    </a:ext>
                  </a:extLst>
                </a:gridCol>
                <a:gridCol w="574195">
                  <a:extLst>
                    <a:ext uri="{9D8B030D-6E8A-4147-A177-3AD203B41FA5}">
                      <a16:colId xmlns:a16="http://schemas.microsoft.com/office/drawing/2014/main" val="3218979847"/>
                    </a:ext>
                  </a:extLst>
                </a:gridCol>
              </a:tblGrid>
              <a:tr h="3782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Annotation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slices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Annotation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slices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Annotation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slices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Annotation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slices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Annotation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slices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56533584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129788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41846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94174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38210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129768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844620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I52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171564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11301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I54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376937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I55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045936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541360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256695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85782"/>
                  </a:ext>
                </a:extLst>
              </a:tr>
              <a:tr h="175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I74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646749"/>
                  </a:ext>
                </a:extLst>
              </a:tr>
              <a:tr h="184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I75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796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12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9"/>
          <p:cNvSpPr txBox="1">
            <a:spLocks noGrp="1"/>
          </p:cNvSpPr>
          <p:nvPr>
            <p:ph type="title"/>
          </p:nvPr>
        </p:nvSpPr>
        <p:spPr>
          <a:xfrm>
            <a:off x="1024174" y="2379938"/>
            <a:ext cx="5971712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  <a:endParaRPr dirty="0"/>
          </a:p>
        </p:txBody>
      </p:sp>
      <p:sp>
        <p:nvSpPr>
          <p:cNvPr id="816" name="Google Shape;816;p39"/>
          <p:cNvSpPr txBox="1">
            <a:spLocks noGrp="1"/>
          </p:cNvSpPr>
          <p:nvPr>
            <p:ph type="title" idx="2"/>
          </p:nvPr>
        </p:nvSpPr>
        <p:spPr>
          <a:xfrm>
            <a:off x="1024175" y="1473944"/>
            <a:ext cx="168208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II:5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31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509150" y="401064"/>
            <a:ext cx="6125700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Preparation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98D32-88D1-F9B3-05BD-B4C614B2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962" y="1085850"/>
            <a:ext cx="4156075" cy="297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E3ADBCE-1B63-3D6D-9891-53B450D715F1}"/>
              </a:ext>
            </a:extLst>
          </p:cNvPr>
          <p:cNvSpPr/>
          <p:nvPr/>
        </p:nvSpPr>
        <p:spPr>
          <a:xfrm>
            <a:off x="2308194" y="3755254"/>
            <a:ext cx="701336" cy="5149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589434-6FE0-A1B9-5017-511E173B584D}"/>
              </a:ext>
            </a:extLst>
          </p:cNvPr>
          <p:cNvCxnSpPr>
            <a:endCxn id="2" idx="1"/>
          </p:cNvCxnSpPr>
          <p:nvPr/>
        </p:nvCxnSpPr>
        <p:spPr>
          <a:xfrm>
            <a:off x="1509150" y="2778711"/>
            <a:ext cx="901752" cy="1051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C77760-3DD3-361F-58D4-1979FBA92928}"/>
              </a:ext>
            </a:extLst>
          </p:cNvPr>
          <p:cNvSpPr txBox="1"/>
          <p:nvPr/>
        </p:nvSpPr>
        <p:spPr>
          <a:xfrm>
            <a:off x="949856" y="2310140"/>
            <a:ext cx="1118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Slices</a:t>
            </a:r>
          </a:p>
        </p:txBody>
      </p:sp>
    </p:spTree>
    <p:extLst>
      <p:ext uri="{BB962C8B-B14F-4D97-AF65-F5344CB8AC3E}">
        <p14:creationId xmlns:p14="http://schemas.microsoft.com/office/powerpoint/2010/main" val="39722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908671" y="288625"/>
            <a:ext cx="5326656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Filter: Savitzky–Golay filter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027BC-935B-0AC2-A88A-4C13EE6580D6}"/>
              </a:ext>
            </a:extLst>
          </p:cNvPr>
          <p:cNvSpPr txBox="1"/>
          <p:nvPr/>
        </p:nvSpPr>
        <p:spPr>
          <a:xfrm>
            <a:off x="3808520" y="1496983"/>
            <a:ext cx="4687410" cy="238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Select a window size (odd number) and polynomial degree.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Slide the window across the data points.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For each window position, fit a polynomial to the data points within the window using least squares regression.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Estimate the central point of the window based on the polynomial fit.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Repeat steps 3 and 4 for all data points.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resulting smoothed data constitutes the output of the Savitzky-Golay filter.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F7D7AA-7E81-D860-79CC-92C3FC9C2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0" y="1408922"/>
            <a:ext cx="3352800" cy="2562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247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8"/>
          <p:cNvSpPr txBox="1">
            <a:spLocks noGrp="1"/>
          </p:cNvSpPr>
          <p:nvPr>
            <p:ph type="title"/>
          </p:nvPr>
        </p:nvSpPr>
        <p:spPr>
          <a:xfrm>
            <a:off x="1776900" y="788688"/>
            <a:ext cx="5590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1028" name="Picture 4" descr="Heart Valve Problems and Disease | COR Medical Group">
            <a:extLst>
              <a:ext uri="{FF2B5EF4-FFF2-40B4-BE49-F238E27FC236}">
                <a16:creationId xmlns:a16="http://schemas.microsoft.com/office/drawing/2014/main" id="{6E0660F1-36C2-C803-7948-9B14BED83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493688"/>
            <a:ext cx="3619500" cy="2714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1"/>
          <p:cNvSpPr txBox="1">
            <a:spLocks noGrp="1"/>
          </p:cNvSpPr>
          <p:nvPr>
            <p:ph type="title"/>
          </p:nvPr>
        </p:nvSpPr>
        <p:spPr>
          <a:xfrm>
            <a:off x="1696916" y="2537644"/>
            <a:ext cx="5472719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Convolutional Neural Network</a:t>
            </a:r>
          </a:p>
        </p:txBody>
      </p:sp>
      <p:sp>
        <p:nvSpPr>
          <p:cNvPr id="1102" name="Google Shape;1102;p51"/>
          <p:cNvSpPr txBox="1">
            <a:spLocks noGrp="1"/>
          </p:cNvSpPr>
          <p:nvPr>
            <p:ph type="title" idx="2"/>
          </p:nvPr>
        </p:nvSpPr>
        <p:spPr>
          <a:xfrm>
            <a:off x="5532582" y="1631644"/>
            <a:ext cx="1505168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II:6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6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1908671" y="288625"/>
            <a:ext cx="5326656" cy="1533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Architecture</a:t>
            </a:r>
            <a:endParaRPr dirty="0"/>
          </a:p>
        </p:txBody>
      </p:sp>
      <p:pic>
        <p:nvPicPr>
          <p:cNvPr id="5" name="Picture 4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D01CB20E-1FFC-AECD-6D54-18C70532A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85" y="1194566"/>
            <a:ext cx="5577228" cy="2754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1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541" y="315685"/>
            <a:ext cx="5470918" cy="572700"/>
          </a:xfrm>
        </p:spPr>
        <p:txBody>
          <a:bodyPr/>
          <a:lstStyle/>
          <a:p>
            <a:r>
              <a:rPr lang="en-US" dirty="0"/>
              <a:t>CNN main components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D0CC6-5233-97AA-F8D4-00BA045AC6EC}"/>
                  </a:ext>
                </a:extLst>
              </p:cNvPr>
              <p:cNvSpPr txBox="1"/>
              <p:nvPr/>
            </p:nvSpPr>
            <p:spPr>
              <a:xfrm>
                <a:off x="1433743" y="1164845"/>
                <a:ext cx="6565037" cy="309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v"/>
                </a:pPr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Convolutional Layers (filtering) :  </a:t>
                </a:r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𝑂𝑢𝑡𝑝𝑢𝑡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] = 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𝑠𝑢𝑚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𝐼𝑛𝑝𝑢𝑡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∗ 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𝐹𝑖𝑙𝑡𝑒𝑟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v"/>
                </a:pPr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Pooling Layers (downsampling) : </a:t>
                </a:r>
                <a:endParaRPr lang="en-US" sz="1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𝑀𝑎𝑥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𝑃𝑜𝑜𝑙𝑖𝑛𝑔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: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𝑂𝑢𝑡𝑝𝑢𝑡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𝐼𝑛𝑝𝑢𝑡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 </m:t>
                      </m:r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𝐴𝑣𝑒𝑟𝑎𝑔𝑒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𝑃𝑜𝑜𝑙𝑖𝑛𝑔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: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𝑂𝑢𝑡𝑝𝑢𝑡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𝑎𝑣𝑒𝑟𝑎𝑔𝑒</m:t>
                      </m:r>
                      <m:d>
                        <m:d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𝐼𝑛𝑝𝑢𝑡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𝑤h𝑒𝑟𝑒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′,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′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𝑎𝑟𝑒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𝑎𝑝𝑝𝑟𝑜𝑝𝑟𝑖𝑎𝑡𝑒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𝑖𝑛𝑑𝑖𝑐𝑒𝑠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𝑤𝑖𝑡h𝑖𝑛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𝑡h𝑒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𝑝𝑜𝑜𝑙𝑖𝑛𝑔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𝑤𝑖𝑛𝑑𝑜𝑤</m:t>
                      </m:r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v"/>
                </a:pPr>
                <a:r>
                  <a:rPr lang="en-US" sz="14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Fully connected layers : </a:t>
                </a:r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𝑂𝑢𝑡𝑝𝑢𝑡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𝐴𝑐𝑡𝑖𝑣𝑎𝑡𝑖𝑜𝑛</m:t>
                    </m:r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𝑊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∗ 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𝐼𝑛𝑝𝑢𝑡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 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v"/>
                </a:pPr>
                <a:r>
                  <a:rPr lang="en-US" sz="14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ReLU (Activation Function) : </a:t>
                </a:r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𝑅𝑒𝐿𝑈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 = 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𝑚𝑎𝑥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(0, 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v"/>
                </a:pPr>
                <a:r>
                  <a:rPr lang="en-US" sz="14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SoftMax (Activation Function) : </a:t>
                </a:r>
                <a:endParaRPr lang="en-US" sz="1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𝑠𝑜𝑓𝑡𝑚𝑎𝑥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 =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𝑒𝑥𝑝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 /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𝑠𝑢𝑚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𝑒𝑥𝑝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)),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𝑓𝑜𝑟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𝑎𝑙𝑙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𝑡h𝑒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𝑜𝑢𝑡𝑝𝑢𝑡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𝑙𝑎𝑦𝑒𝑟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D0CC6-5233-97AA-F8D4-00BA045A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43" y="1164845"/>
                <a:ext cx="6565037" cy="3090270"/>
              </a:xfrm>
              <a:prstGeom prst="rect">
                <a:avLst/>
              </a:prstGeom>
              <a:blipFill>
                <a:blip r:embed="rId2"/>
                <a:stretch>
                  <a:fillRect l="-93" t="-3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1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714" y="315685"/>
            <a:ext cx="5568572" cy="572700"/>
          </a:xfrm>
        </p:spPr>
        <p:txBody>
          <a:bodyPr/>
          <a:lstStyle/>
          <a:p>
            <a:r>
              <a:rPr lang="en-US" dirty="0"/>
              <a:t>CNN main components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D0CC6-5233-97AA-F8D4-00BA045AC6EC}"/>
                  </a:ext>
                </a:extLst>
              </p:cNvPr>
              <p:cNvSpPr txBox="1"/>
              <p:nvPr/>
            </p:nvSpPr>
            <p:spPr>
              <a:xfrm>
                <a:off x="1433743" y="1164845"/>
                <a:ext cx="6565037" cy="242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v"/>
                </a:pPr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Receptive field, Weights</a:t>
                </a:r>
              </a:p>
              <a:p>
                <a:pPr marL="285750" indent="-285750" algn="just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v"/>
                </a:pPr>
                <a:r>
                  <a:rPr lang="en-US" b="1" dirty="0">
                    <a:latin typeface="Times New Roman" panose="02020603050405020304" pitchFamily="18" charset="0"/>
                    <a:cs typeface="Arial" panose="020B0604020202020204" pitchFamily="34" charset="0"/>
                  </a:rPr>
                  <a:t>Adam Optimizer</a:t>
                </a:r>
                <a:r>
                  <a:rPr lang="fr-FR" b="1" dirty="0">
                    <a:latin typeface="Times New Roman" panose="02020603050405020304" pitchFamily="18" charset="0"/>
                    <a:cs typeface="Arial" panose="020B0604020202020204" pitchFamily="34" charset="0"/>
                  </a:rPr>
                  <a:t> : 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𝑏𝑒𝑡𝑎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1 ∗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−1 + (1 −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𝑏𝑒𝑡𝑎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1) ∗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𝑏𝑒𝑡𝑎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 ∗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−1 + (1 −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𝑏𝑒𝑡𝑎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2) ∗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^2</m:t>
                      </m:r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h𝑎𝑡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/ (1 −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𝑏𝑒𝑡𝑎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1^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h𝑎𝑡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/ (1 −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𝑏𝑒𝑡𝑎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2^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𝑊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𝑊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−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𝑙𝑒𝑎𝑟𝑛𝑖𝑛𝑔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𝑟𝑎𝑡𝑒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∗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h𝑎𝑡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/ (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𝑠𝑞𝑟𝑡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𝑣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_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h𝑎𝑡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 + 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𝑒𝑝𝑠𝑖𝑙𝑜𝑛</m:t>
                      </m:r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D0CC6-5233-97AA-F8D4-00BA045A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43" y="1164845"/>
                <a:ext cx="6565037" cy="2424062"/>
              </a:xfrm>
              <a:prstGeom prst="rect">
                <a:avLst/>
              </a:prstGeom>
              <a:blipFill>
                <a:blip r:embed="rId2"/>
                <a:stretch>
                  <a:fillRect l="-93" t="-5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32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75" y="360074"/>
            <a:ext cx="5568572" cy="572700"/>
          </a:xfrm>
        </p:spPr>
        <p:txBody>
          <a:bodyPr/>
          <a:lstStyle/>
          <a:p>
            <a:r>
              <a:rPr lang="en-US" sz="3200" dirty="0"/>
              <a:t>Applying the CNN on the preprocessed data set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41E37A-DD2B-B864-8988-315738C435B7}"/>
              </a:ext>
            </a:extLst>
          </p:cNvPr>
          <p:cNvSpPr/>
          <p:nvPr/>
        </p:nvSpPr>
        <p:spPr>
          <a:xfrm>
            <a:off x="1686757" y="1615736"/>
            <a:ext cx="1260629" cy="7102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A5C62-75CC-B440-5D1C-A91D89F4A699}"/>
              </a:ext>
            </a:extLst>
          </p:cNvPr>
          <p:cNvSpPr/>
          <p:nvPr/>
        </p:nvSpPr>
        <p:spPr>
          <a:xfrm>
            <a:off x="3167850" y="3467562"/>
            <a:ext cx="1260629" cy="710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456C14-8CDA-6974-1828-83D41D6A8B24}"/>
              </a:ext>
            </a:extLst>
          </p:cNvPr>
          <p:cNvSpPr/>
          <p:nvPr/>
        </p:nvSpPr>
        <p:spPr>
          <a:xfrm>
            <a:off x="6131509" y="2541048"/>
            <a:ext cx="1260629" cy="710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32ED8F-2F3B-575F-1032-2713196A5EDC}"/>
              </a:ext>
            </a:extLst>
          </p:cNvPr>
          <p:cNvSpPr/>
          <p:nvPr/>
        </p:nvSpPr>
        <p:spPr>
          <a:xfrm>
            <a:off x="4650417" y="3466792"/>
            <a:ext cx="1260629" cy="710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252F5B-BE6A-789A-301E-688691DEB212}"/>
              </a:ext>
            </a:extLst>
          </p:cNvPr>
          <p:cNvSpPr/>
          <p:nvPr/>
        </p:nvSpPr>
        <p:spPr>
          <a:xfrm>
            <a:off x="6131510" y="3466792"/>
            <a:ext cx="1260629" cy="71021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06B59B-7181-262F-B58E-058241C74694}"/>
              </a:ext>
            </a:extLst>
          </p:cNvPr>
          <p:cNvSpPr/>
          <p:nvPr/>
        </p:nvSpPr>
        <p:spPr>
          <a:xfrm>
            <a:off x="6131512" y="1615305"/>
            <a:ext cx="1260629" cy="7102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C3AD6-3DD8-16FC-5EEF-12801E8CF35E}"/>
              </a:ext>
            </a:extLst>
          </p:cNvPr>
          <p:cNvSpPr/>
          <p:nvPr/>
        </p:nvSpPr>
        <p:spPr>
          <a:xfrm>
            <a:off x="4650418" y="1615305"/>
            <a:ext cx="1260629" cy="710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63F5B7-B7EF-4591-2347-BF26C33F9EE7}"/>
              </a:ext>
            </a:extLst>
          </p:cNvPr>
          <p:cNvSpPr/>
          <p:nvPr/>
        </p:nvSpPr>
        <p:spPr>
          <a:xfrm>
            <a:off x="3167851" y="1615736"/>
            <a:ext cx="1260629" cy="71021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FA0F2-2403-2C0C-FF9A-44A275DD799F}"/>
              </a:ext>
            </a:extLst>
          </p:cNvPr>
          <p:cNvSpPr txBox="1"/>
          <p:nvPr/>
        </p:nvSpPr>
        <p:spPr>
          <a:xfrm>
            <a:off x="2004875" y="1816523"/>
            <a:ext cx="674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𝐼𝑛𝑝𝑢𝑡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30707A-9129-4F4E-009E-9DBF1DD67A8F}"/>
              </a:ext>
            </a:extLst>
          </p:cNvPr>
          <p:cNvSpPr txBox="1"/>
          <p:nvPr/>
        </p:nvSpPr>
        <p:spPr>
          <a:xfrm>
            <a:off x="3158226" y="1647245"/>
            <a:ext cx="1359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𝐶𝑜𝑛𝑣1𝐷 (32 𝑓𝑖𝑙𝑡𝑒𝑟𝑠, 𝑘𝑒𝑟𝑛𝑒𝑙=3, 𝑅𝑒𝐿𝑈)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76A1F4-15EA-144D-587B-7CF5C5137D4F}"/>
              </a:ext>
            </a:extLst>
          </p:cNvPr>
          <p:cNvSpPr txBox="1"/>
          <p:nvPr/>
        </p:nvSpPr>
        <p:spPr>
          <a:xfrm>
            <a:off x="4692572" y="1738117"/>
            <a:ext cx="1260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𝑀𝑎𝑥𝑃𝑜𝑜𝑙𝑖𝑛𝑔1𝐷 (𝑝𝑜𝑜𝑙_𝑠𝑖𝑧𝑒=2)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977A99-69AB-22B8-08F3-90D49F6838B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947386" y="1968949"/>
            <a:ext cx="210840" cy="1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42EEE5-2C39-30C8-BF64-0548E8E0050B}"/>
              </a:ext>
            </a:extLst>
          </p:cNvPr>
          <p:cNvCxnSpPr>
            <a:cxnSpLocks/>
          </p:cNvCxnSpPr>
          <p:nvPr/>
        </p:nvCxnSpPr>
        <p:spPr>
          <a:xfrm>
            <a:off x="4438105" y="1970024"/>
            <a:ext cx="210840" cy="1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0AB487-4AC8-5691-CB90-66B286A67ECE}"/>
              </a:ext>
            </a:extLst>
          </p:cNvPr>
          <p:cNvCxnSpPr>
            <a:cxnSpLocks/>
          </p:cNvCxnSpPr>
          <p:nvPr/>
        </p:nvCxnSpPr>
        <p:spPr>
          <a:xfrm>
            <a:off x="5920669" y="1967487"/>
            <a:ext cx="210840" cy="1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C491CD-5478-127C-6B8C-8C2CFEA98A07}"/>
                  </a:ext>
                </a:extLst>
              </p:cNvPr>
              <p:cNvSpPr txBox="1"/>
              <p:nvPr/>
            </p:nvSpPr>
            <p:spPr>
              <a:xfrm>
                <a:off x="6044215" y="1718666"/>
                <a:ext cx="1505505" cy="626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𝐶𝑜𝑛𝑣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1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𝐷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 (64 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𝑓𝑖𝑙𝑡𝑒𝑟𝑠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, </m:t>
                      </m:r>
                    </m:oMath>
                  </m:oMathPara>
                </a14:m>
                <a:endPara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𝑘𝑒𝑟𝑛𝑒𝑙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=3, 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𝑅𝑒𝐿𝑈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C491CD-5478-127C-6B8C-8C2CFEA9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5" y="1718666"/>
                <a:ext cx="1505505" cy="6268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B27F817-CB9E-2666-BD3A-D03C32DEC099}"/>
              </a:ext>
            </a:extLst>
          </p:cNvPr>
          <p:cNvSpPr txBox="1"/>
          <p:nvPr/>
        </p:nvSpPr>
        <p:spPr>
          <a:xfrm>
            <a:off x="6166652" y="2668329"/>
            <a:ext cx="1260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𝑀𝑎𝑥𝑃𝑜𝑜𝑙𝑖𝑛𝑔1𝐷 (𝑝𝑜𝑜𝑙_𝑠𝑖𝑧𝑒=2)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10CA89-161E-6656-3E7A-6A9B0ED22CC7}"/>
                  </a:ext>
                </a:extLst>
              </p:cNvPr>
              <p:cNvSpPr txBox="1"/>
              <p:nvPr/>
            </p:nvSpPr>
            <p:spPr>
              <a:xfrm>
                <a:off x="6441859" y="3673512"/>
                <a:ext cx="710214" cy="425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𝐹𝑙𝑎𝑡𝑡𝑒𝑛</m:t>
                      </m:r>
                    </m:oMath>
                  </m:oMathPara>
                </a14:m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10CA89-161E-6656-3E7A-6A9B0ED22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859" y="3673512"/>
                <a:ext cx="710214" cy="425437"/>
              </a:xfrm>
              <a:prstGeom prst="rect">
                <a:avLst/>
              </a:prstGeom>
              <a:blipFill>
                <a:blip r:embed="rId3"/>
                <a:stretch>
                  <a:fillRect l="-43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E6CC0F-1E7F-9CE3-723D-44D7DDECC3E6}"/>
                  </a:ext>
                </a:extLst>
              </p:cNvPr>
              <p:cNvSpPr txBox="1"/>
              <p:nvPr/>
            </p:nvSpPr>
            <p:spPr>
              <a:xfrm>
                <a:off x="4650402" y="3564603"/>
                <a:ext cx="1344968" cy="643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𝐷𝑒𝑛𝑠𝑒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 (128 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𝑛𝑒𝑢𝑟𝑜𝑛𝑠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, </m:t>
                      </m:r>
                    </m:oMath>
                  </m:oMathPara>
                </a14:m>
                <a:endParaRPr kumimoji="0" lang="en-US" sz="1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𝑅𝑒𝐿𝑈</m:t>
                      </m:r>
                      <m:r>
                        <a:rPr kumimoji="0" lang="en-US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E6CC0F-1E7F-9CE3-723D-44D7DDEC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02" y="3564603"/>
                <a:ext cx="1344968" cy="643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5BF9618-552B-0735-FBAF-A1D1CF58C05E}"/>
                  </a:ext>
                </a:extLst>
              </p:cNvPr>
              <p:cNvSpPr txBox="1"/>
              <p:nvPr/>
            </p:nvSpPr>
            <p:spPr>
              <a:xfrm>
                <a:off x="3154157" y="3564603"/>
                <a:ext cx="1367161" cy="643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05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𝐷𝑒𝑛𝑠𝑒</m:t>
                      </m:r>
                      <m:r>
                        <a:rPr kumimoji="0" lang="en-US" sz="105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 (</m:t>
                      </m:r>
                      <m:r>
                        <a:rPr kumimoji="0" lang="en-US" sz="105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𝑛𝑢𝑚</m:t>
                      </m:r>
                      <m:r>
                        <a:rPr kumimoji="0" lang="en-US" sz="105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_</m:t>
                      </m:r>
                      <m:r>
                        <a:rPr kumimoji="0" lang="en-US" sz="105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𝑐𝑙𝑎𝑠𝑠𝑒𝑠</m:t>
                      </m:r>
                      <m:r>
                        <a:rPr kumimoji="0" lang="en-US" sz="105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, </m:t>
                      </m:r>
                    </m:oMath>
                  </m:oMathPara>
                </a14:m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05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𝑆𝑜𝑓𝑡𝑚𝑎𝑥</m:t>
                      </m:r>
                      <m:r>
                        <a:rPr kumimoji="0" lang="en-US" sz="105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5BF9618-552B-0735-FBAF-A1D1CF58C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157" y="3564603"/>
                <a:ext cx="1367161" cy="643253"/>
              </a:xfrm>
              <a:prstGeom prst="rect">
                <a:avLst/>
              </a:prstGeom>
              <a:blipFill>
                <a:blip r:embed="rId5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768054-1FAC-532A-9AE4-E41963CD0E29}"/>
              </a:ext>
            </a:extLst>
          </p:cNvPr>
          <p:cNvCxnSpPr>
            <a:cxnSpLocks/>
          </p:cNvCxnSpPr>
          <p:nvPr/>
        </p:nvCxnSpPr>
        <p:spPr>
          <a:xfrm flipH="1">
            <a:off x="4432531" y="3819363"/>
            <a:ext cx="216414" cy="2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863AF4-5B16-CD61-B221-BE30112C7B5A}"/>
              </a:ext>
            </a:extLst>
          </p:cNvPr>
          <p:cNvCxnSpPr>
            <a:cxnSpLocks/>
          </p:cNvCxnSpPr>
          <p:nvPr/>
        </p:nvCxnSpPr>
        <p:spPr>
          <a:xfrm flipH="1">
            <a:off x="5915113" y="3819363"/>
            <a:ext cx="250063" cy="1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98705C4-DCB2-C99F-5680-FD702036A2ED}"/>
              </a:ext>
            </a:extLst>
          </p:cNvPr>
          <p:cNvCxnSpPr>
            <a:cxnSpLocks/>
          </p:cNvCxnSpPr>
          <p:nvPr/>
        </p:nvCxnSpPr>
        <p:spPr>
          <a:xfrm>
            <a:off x="6796966" y="2324289"/>
            <a:ext cx="0" cy="216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837BE4-FFFE-CB09-FEBC-A644B15BF435}"/>
              </a:ext>
            </a:extLst>
          </p:cNvPr>
          <p:cNvCxnSpPr>
            <a:cxnSpLocks/>
          </p:cNvCxnSpPr>
          <p:nvPr/>
        </p:nvCxnSpPr>
        <p:spPr>
          <a:xfrm>
            <a:off x="6808057" y="3221089"/>
            <a:ext cx="0" cy="245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9"/>
          <p:cNvSpPr txBox="1">
            <a:spLocks noGrp="1"/>
          </p:cNvSpPr>
          <p:nvPr>
            <p:ph type="title"/>
          </p:nvPr>
        </p:nvSpPr>
        <p:spPr>
          <a:xfrm>
            <a:off x="1024174" y="2379938"/>
            <a:ext cx="5971712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 &amp; Conclusion</a:t>
            </a:r>
            <a:endParaRPr dirty="0"/>
          </a:p>
        </p:txBody>
      </p:sp>
      <p:sp>
        <p:nvSpPr>
          <p:cNvPr id="816" name="Google Shape;816;p39"/>
          <p:cNvSpPr txBox="1">
            <a:spLocks noGrp="1"/>
          </p:cNvSpPr>
          <p:nvPr>
            <p:ph type="title" idx="2"/>
          </p:nvPr>
        </p:nvSpPr>
        <p:spPr>
          <a:xfrm>
            <a:off x="1024175" y="1473944"/>
            <a:ext cx="168208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II:7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1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714" y="315685"/>
            <a:ext cx="5568572" cy="572700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2E1A3-9E2A-6521-95AF-401DFB27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78" y="2198874"/>
            <a:ext cx="5286043" cy="7457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21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5"/>
          <p:cNvSpPr txBox="1">
            <a:spLocks noGrp="1"/>
          </p:cNvSpPr>
          <p:nvPr>
            <p:ph type="ctrTitle"/>
          </p:nvPr>
        </p:nvSpPr>
        <p:spPr>
          <a:xfrm>
            <a:off x="450750" y="1533900"/>
            <a:ext cx="82425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Chapter III </a:t>
            </a:r>
            <a:br>
              <a:rPr lang="en" sz="4000" dirty="0"/>
            </a:br>
            <a:r>
              <a:rPr lang="en-US" sz="4400" dirty="0">
                <a:solidFill>
                  <a:srgbClr val="C00000"/>
                </a:solidFill>
                <a:effectLst/>
                <a:latin typeface="Outfit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SIMULATION OF ECG SIGNALS</a:t>
            </a:r>
            <a:endParaRPr sz="5500" dirty="0">
              <a:solidFill>
                <a:srgbClr val="C00000"/>
              </a:solidFill>
              <a:latin typeface="Outfi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1"/>
          <p:cNvSpPr txBox="1">
            <a:spLocks noGrp="1"/>
          </p:cNvSpPr>
          <p:nvPr>
            <p:ph type="title"/>
          </p:nvPr>
        </p:nvSpPr>
        <p:spPr>
          <a:xfrm>
            <a:off x="1696916" y="2537644"/>
            <a:ext cx="5472719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Simulation: Prediction Model</a:t>
            </a:r>
          </a:p>
        </p:txBody>
      </p:sp>
      <p:sp>
        <p:nvSpPr>
          <p:cNvPr id="1102" name="Google Shape;1102;p51"/>
          <p:cNvSpPr txBox="1">
            <a:spLocks noGrp="1"/>
          </p:cNvSpPr>
          <p:nvPr>
            <p:ph type="title" idx="2"/>
          </p:nvPr>
        </p:nvSpPr>
        <p:spPr>
          <a:xfrm>
            <a:off x="5398477" y="1631644"/>
            <a:ext cx="1639273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III:I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60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713" y="315685"/>
            <a:ext cx="5568572" cy="572700"/>
          </a:xfrm>
        </p:spPr>
        <p:txBody>
          <a:bodyPr/>
          <a:lstStyle/>
          <a:p>
            <a:r>
              <a:rPr lang="en-US" dirty="0"/>
              <a:t>Simulation using the prediction of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6C1F4-CA97-161F-F5D8-8ED90911C8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t="10031" r="10344" b="11598"/>
          <a:stretch/>
        </p:blipFill>
        <p:spPr bwMode="auto">
          <a:xfrm>
            <a:off x="2301755" y="1601400"/>
            <a:ext cx="4711056" cy="2389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9905AA-4244-7C73-9D50-70B37346A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99"/>
          <a:stretch/>
        </p:blipFill>
        <p:spPr bwMode="auto">
          <a:xfrm>
            <a:off x="2301755" y="2884310"/>
            <a:ext cx="4711056" cy="11062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10CF4D-CCAF-04C3-5994-89F3143884AF}"/>
              </a:ext>
            </a:extLst>
          </p:cNvPr>
          <p:cNvSpPr/>
          <p:nvPr/>
        </p:nvSpPr>
        <p:spPr>
          <a:xfrm>
            <a:off x="2503503" y="1601400"/>
            <a:ext cx="852256" cy="2185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BFF420-F050-D681-D949-8BBB40E35149}"/>
              </a:ext>
            </a:extLst>
          </p:cNvPr>
          <p:cNvCxnSpPr>
            <a:cxnSpLocks/>
          </p:cNvCxnSpPr>
          <p:nvPr/>
        </p:nvCxnSpPr>
        <p:spPr>
          <a:xfrm flipH="1">
            <a:off x="2301755" y="1819922"/>
            <a:ext cx="201748" cy="106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4E14CA-DB9B-2ADB-6901-63267FAB3A13}"/>
              </a:ext>
            </a:extLst>
          </p:cNvPr>
          <p:cNvCxnSpPr>
            <a:cxnSpLocks/>
          </p:cNvCxnSpPr>
          <p:nvPr/>
        </p:nvCxnSpPr>
        <p:spPr>
          <a:xfrm>
            <a:off x="3355759" y="1819922"/>
            <a:ext cx="3657052" cy="1064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5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5"/>
          <p:cNvSpPr txBox="1">
            <a:spLocks noGrp="1"/>
          </p:cNvSpPr>
          <p:nvPr>
            <p:ph type="ctrTitle"/>
          </p:nvPr>
        </p:nvSpPr>
        <p:spPr>
          <a:xfrm>
            <a:off x="450750" y="1533900"/>
            <a:ext cx="82425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Chapter I </a:t>
            </a:r>
            <a:br>
              <a:rPr lang="en" sz="4000" dirty="0"/>
            </a:br>
            <a:r>
              <a:rPr lang="en-US" sz="4400" dirty="0">
                <a:solidFill>
                  <a:srgbClr val="C00000"/>
                </a:solidFill>
                <a:effectLst/>
                <a:latin typeface="Outfit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THE HEART MUSCLE</a:t>
            </a:r>
            <a:endParaRPr sz="5500" dirty="0">
              <a:solidFill>
                <a:srgbClr val="C00000"/>
              </a:solidFill>
              <a:latin typeface="Outfit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9"/>
          <p:cNvSpPr txBox="1">
            <a:spLocks noGrp="1"/>
          </p:cNvSpPr>
          <p:nvPr>
            <p:ph type="title"/>
          </p:nvPr>
        </p:nvSpPr>
        <p:spPr>
          <a:xfrm>
            <a:off x="1024174" y="2379938"/>
            <a:ext cx="5971712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Simulation: Mathematical Model</a:t>
            </a:r>
            <a:endParaRPr dirty="0"/>
          </a:p>
        </p:txBody>
      </p:sp>
      <p:sp>
        <p:nvSpPr>
          <p:cNvPr id="816" name="Google Shape;816;p39"/>
          <p:cNvSpPr txBox="1">
            <a:spLocks noGrp="1"/>
          </p:cNvSpPr>
          <p:nvPr>
            <p:ph type="title" idx="2"/>
          </p:nvPr>
        </p:nvSpPr>
        <p:spPr>
          <a:xfrm>
            <a:off x="1024175" y="1473944"/>
            <a:ext cx="168208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III:2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930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724" y="324563"/>
            <a:ext cx="5740551" cy="572700"/>
          </a:xfrm>
        </p:spPr>
        <p:txBody>
          <a:bodyPr/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10440"/>
                </a:solidFill>
                <a:effectLst/>
                <a:uLnTx/>
                <a:uFillTx/>
                <a:latin typeface="Outfit ExtraBold"/>
                <a:sym typeface="Outfit ExtraBold"/>
              </a:rPr>
              <a:t>Mathematical Model (1)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D5B8E-EB3C-C918-DFE3-DDB3B6FCB9B8}"/>
              </a:ext>
            </a:extLst>
          </p:cNvPr>
          <p:cNvSpPr txBox="1"/>
          <p:nvPr/>
        </p:nvSpPr>
        <p:spPr>
          <a:xfrm>
            <a:off x="1287262" y="1115144"/>
            <a:ext cx="6276513" cy="307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Sampling frequency of the ECG signal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N total number of heartbeats to generate the signal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Amplitude with or without noise addition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Mean heart rate in bpm (beats per minute)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Standard deviation heart rate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Ratio of low-frequency to high-frequency components in the heart rate variability.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Internal sampling frequency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List of angles in degrees representing the waveform characteristics (P, Q, R, S, T)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Amplitude parameters for the waveform components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Shape parameters for the waveform components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non-periodically of RR time series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noise</a:t>
            </a:r>
          </a:p>
          <a:p>
            <a:pPr marR="0" lvl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60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974" y="324563"/>
            <a:ext cx="5862051" cy="572700"/>
          </a:xfrm>
        </p:spPr>
        <p:txBody>
          <a:bodyPr/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10440"/>
                </a:solidFill>
                <a:effectLst/>
                <a:uLnTx/>
                <a:uFillTx/>
                <a:latin typeface="Outfit ExtraBold"/>
                <a:sym typeface="Outfit ExtraBold"/>
              </a:rPr>
              <a:t>Mathematical Model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2D5B8E-EB3C-C918-DFE3-DDB3B6FCB9B8}"/>
                  </a:ext>
                </a:extLst>
              </p:cNvPr>
              <p:cNvSpPr txBox="1"/>
              <p:nvPr/>
            </p:nvSpPr>
            <p:spPr>
              <a:xfrm>
                <a:off x="1433742" y="1559027"/>
                <a:ext cx="6276513" cy="1562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just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pt-BR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ECG signal (P, Q, R, S, T) </a:t>
                </a:r>
                <a:r>
                  <a:rPr lang="pt-BR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R="0" lvl="0" algn="just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pt-BR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𝑎𝑚𝑝𝑙𝑖𝑡𝑢𝑑𝑒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∗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𝑛𝑝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𝑒𝑥𝑝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(−0.5 ∗ ((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/ 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𝑡𝑖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 ∗∗ 2))</m:t>
                      </m:r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just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pt-BR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Cubic interpolation : </a:t>
                </a:r>
              </a:p>
              <a:p>
                <a:pPr marL="285750" lvl="8" indent="-285750" algn="just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Fitting cubic spline curve to the data</a:t>
                </a:r>
              </a:p>
              <a:p>
                <a:pPr marL="285750" lvl="8" indent="-285750" algn="just">
                  <a:lnSpc>
                    <a:spcPct val="107000"/>
                  </a:lnSpc>
                  <a:buFont typeface="Wingdings" panose="05000000000000000000" pitchFamily="2" charset="2"/>
                  <a:buChar char="§"/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Estimating the values at the intermediate positions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2D5B8E-EB3C-C918-DFE3-DDB3B6FC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42" y="1559027"/>
                <a:ext cx="6276513" cy="1562544"/>
              </a:xfrm>
              <a:prstGeom prst="rect">
                <a:avLst/>
              </a:prstGeom>
              <a:blipFill>
                <a:blip r:embed="rId2"/>
                <a:stretch>
                  <a:fillRect l="-97" t="-781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7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974" y="324563"/>
            <a:ext cx="5862051" cy="572700"/>
          </a:xfrm>
        </p:spPr>
        <p:txBody>
          <a:bodyPr/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10440"/>
                </a:solidFill>
                <a:effectLst/>
                <a:uLnTx/>
                <a:uFillTx/>
                <a:latin typeface="Outfit ExtraBold"/>
                <a:sym typeface="Outfit ExtraBold"/>
              </a:rPr>
              <a:t>Mathematical Model (3)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53808-05A4-5BCB-3E4C-4569F5D197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r="9775" b="7051"/>
          <a:stretch/>
        </p:blipFill>
        <p:spPr bwMode="auto">
          <a:xfrm>
            <a:off x="1554141" y="1166029"/>
            <a:ext cx="6035717" cy="1405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4B556-1722-7EBC-0F93-42261A687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6" t="49952" r="46955" b="33499"/>
          <a:stretch/>
        </p:blipFill>
        <p:spPr bwMode="auto">
          <a:xfrm>
            <a:off x="2133599" y="2840516"/>
            <a:ext cx="4876800" cy="1236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26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1"/>
          <p:cNvSpPr txBox="1">
            <a:spLocks noGrp="1"/>
          </p:cNvSpPr>
          <p:nvPr>
            <p:ph type="title"/>
          </p:nvPr>
        </p:nvSpPr>
        <p:spPr>
          <a:xfrm>
            <a:off x="1696916" y="2537644"/>
            <a:ext cx="5472719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Simulation: QRS Precise Model</a:t>
            </a:r>
          </a:p>
        </p:txBody>
      </p:sp>
      <p:sp>
        <p:nvSpPr>
          <p:cNvPr id="1102" name="Google Shape;1102;p51"/>
          <p:cNvSpPr txBox="1">
            <a:spLocks noGrp="1"/>
          </p:cNvSpPr>
          <p:nvPr>
            <p:ph type="title" idx="2"/>
          </p:nvPr>
        </p:nvSpPr>
        <p:spPr>
          <a:xfrm>
            <a:off x="5398477" y="1631644"/>
            <a:ext cx="1639273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III:3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79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974" y="324563"/>
            <a:ext cx="5862051" cy="572700"/>
          </a:xfrm>
        </p:spPr>
        <p:txBody>
          <a:bodyPr/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10440"/>
                </a:solidFill>
                <a:effectLst/>
                <a:uLnTx/>
                <a:uFillTx/>
                <a:latin typeface="Outfit ExtraBold"/>
                <a:sym typeface="Outfit ExtraBold"/>
              </a:rPr>
              <a:t>Precise Model</a:t>
            </a:r>
            <a:endParaRPr lang="en-US" dirty="0"/>
          </a:p>
        </p:txBody>
      </p:sp>
      <p:pic>
        <p:nvPicPr>
          <p:cNvPr id="6" name="Picture 5" descr="Electrocardiography - Wikipedia">
            <a:extLst>
              <a:ext uri="{FF2B5EF4-FFF2-40B4-BE49-F238E27FC236}">
                <a16:creationId xmlns:a16="http://schemas.microsoft.com/office/drawing/2014/main" id="{BECD5429-4137-71CB-66ED-E47D3FC89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0" y="1228725"/>
            <a:ext cx="2686050" cy="26860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91FB1D-0D40-3B04-1CC3-3F74F88E4A5F}"/>
                  </a:ext>
                </a:extLst>
              </p:cNvPr>
              <p:cNvSpPr txBox="1"/>
              <p:nvPr/>
            </p:nvSpPr>
            <p:spPr>
              <a:xfrm>
                <a:off x="3199008" y="1228725"/>
                <a:ext cx="5110491" cy="2061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P, Q, R, S &amp; T waves equation: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𝒂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𝒆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−(</m:t>
                                  </m:r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𝒕</m:t>
                                  </m:r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𝒅</m:t>
                                  </m:r>
                                </m:den>
                              </m:f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  <m:func>
                        <m:funcPr>
                          <m:ctrlP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𝝅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𝒇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+ 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𝝋</m:t>
                          </m:r>
                          <m:r>
                            <a:rPr lang="en-US" sz="1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func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</m:t>
                      </m:r>
                    </m:oMath>
                  </m:oMathPara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Segment’s equation (S-T segment):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∗</m:t>
                    </m:r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marR="0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𝑅𝑀𝑆𝐸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𝑠𝑞𝑟𝑡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𝑠𝑢𝑚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𝑡𝑟𝑢𝑒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− 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𝑠𝑖𝑚𝑢𝑙𝑎𝑡𝑒𝑑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)^2) / 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91FB1D-0D40-3B04-1CC3-3F74F88E4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08" y="1228725"/>
                <a:ext cx="5110491" cy="2061077"/>
              </a:xfrm>
              <a:prstGeom prst="rect">
                <a:avLst/>
              </a:prstGeom>
              <a:blipFill>
                <a:blip r:embed="rId3"/>
                <a:stretch>
                  <a:fillRect l="-239" t="-5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EA1DDF7-C5FB-7C05-967F-32693C1510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12323" r="8923" b="5110"/>
          <a:stretch/>
        </p:blipFill>
        <p:spPr bwMode="auto">
          <a:xfrm>
            <a:off x="3346880" y="3131043"/>
            <a:ext cx="3116063" cy="1806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85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974" y="324563"/>
            <a:ext cx="5862051" cy="572700"/>
          </a:xfrm>
        </p:spPr>
        <p:txBody>
          <a:bodyPr/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10440"/>
                </a:solidFill>
                <a:effectLst/>
                <a:uLnTx/>
                <a:uFillTx/>
                <a:latin typeface="Outfit ExtraBold"/>
                <a:sym typeface="Outfit ExtraBold"/>
              </a:rPr>
              <a:t>Least Mean Squares</a:t>
            </a:r>
            <a:endParaRPr lang="en-US" dirty="0"/>
          </a:p>
        </p:txBody>
      </p:sp>
      <p:pic>
        <p:nvPicPr>
          <p:cNvPr id="8" name="Picture 7" descr="Least squares - Wikipedia">
            <a:extLst>
              <a:ext uri="{FF2B5EF4-FFF2-40B4-BE49-F238E27FC236}">
                <a16:creationId xmlns:a16="http://schemas.microsoft.com/office/drawing/2014/main" id="{42E87A76-D807-073B-D8D0-A418ABA91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399" y="1041342"/>
            <a:ext cx="2633201" cy="3060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29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973" y="315685"/>
            <a:ext cx="5862051" cy="572700"/>
          </a:xfrm>
        </p:spPr>
        <p:txBody>
          <a:bodyPr/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10440"/>
                </a:solidFill>
                <a:effectLst/>
                <a:uLnTx/>
                <a:uFillTx/>
                <a:latin typeface="Outfit ExtraBold"/>
                <a:sym typeface="Outfit ExtraBold"/>
              </a:rPr>
              <a:t>wavelet transform(1)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F9A5A-73C3-1647-5E40-EA9BFE68FFE1}"/>
              </a:ext>
            </a:extLst>
          </p:cNvPr>
          <p:cNvSpPr txBox="1"/>
          <p:nvPr/>
        </p:nvSpPr>
        <p:spPr>
          <a:xfrm>
            <a:off x="1269506" y="1048481"/>
            <a:ext cx="6604986" cy="301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SzPts val="1200"/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Choose a wavelet function: Chosen db4 which is widely used in ECG signal processing 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SzPts val="1200"/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Choose a decomposition level, chose a high decomposition level to elevate and enhance the details of the decomposition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SzPts val="1200"/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a high-pass filter and a low-pass filter to obtain coefficients at a current level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SzPts val="1200"/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Threshold the coefficients obtained in the previous step by calculating the threshold value by the soft threshold technic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SzPts val="1200"/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Compare the values to the threshold, if the value is below the threshold, it becomes 0, else it stays the same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SzPts val="1200"/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Reconstruct the signal by using the coefficients and applying reverse wavelet transform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SzPts val="1200"/>
              <a:buFont typeface="+mj-lt"/>
              <a:buAutoNum type="arabicPeriod"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Repeat the process for every level</a:t>
            </a:r>
          </a:p>
        </p:txBody>
      </p:sp>
    </p:spTree>
    <p:extLst>
      <p:ext uri="{BB962C8B-B14F-4D97-AF65-F5344CB8AC3E}">
        <p14:creationId xmlns:p14="http://schemas.microsoft.com/office/powerpoint/2010/main" val="162344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974" y="324563"/>
            <a:ext cx="5862051" cy="572700"/>
          </a:xfrm>
        </p:spPr>
        <p:txBody>
          <a:bodyPr/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10440"/>
                </a:solidFill>
                <a:effectLst/>
                <a:uLnTx/>
                <a:uFillTx/>
                <a:latin typeface="Outfit ExtraBold"/>
                <a:sym typeface="Outfit ExtraBold"/>
              </a:rPr>
              <a:t>wavelet transform(2) </a:t>
            </a:r>
            <a:endParaRPr lang="en-US" dirty="0"/>
          </a:p>
        </p:txBody>
      </p:sp>
      <p:pic>
        <p:nvPicPr>
          <p:cNvPr id="4" name="Picture 3" descr="Application of Daubechies Wavelet for Denoising 1D Data - Machine Learning  Applications">
            <a:extLst>
              <a:ext uri="{FF2B5EF4-FFF2-40B4-BE49-F238E27FC236}">
                <a16:creationId xmlns:a16="http://schemas.microsoft.com/office/drawing/2014/main" id="{37A69A9B-8A4A-4B11-C79B-FECC69F97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925" y="1388516"/>
            <a:ext cx="4360149" cy="2366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D9E8F0-FD30-B8EA-AE6F-24CA62B894C8}"/>
              </a:ext>
            </a:extLst>
          </p:cNvPr>
          <p:cNvSpPr/>
          <p:nvPr/>
        </p:nvSpPr>
        <p:spPr>
          <a:xfrm>
            <a:off x="3852909" y="1388516"/>
            <a:ext cx="1438182" cy="11832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8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974" y="324563"/>
            <a:ext cx="5862051" cy="572700"/>
          </a:xfrm>
        </p:spPr>
        <p:txBody>
          <a:bodyPr/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10440"/>
                </a:solidFill>
                <a:effectLst/>
                <a:uLnTx/>
                <a:uFillTx/>
                <a:latin typeface="Outfit ExtraBold"/>
                <a:sym typeface="Outfit ExtraBold"/>
              </a:rPr>
              <a:t>Resulted Simulation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E7714-40C3-349A-8AA7-88B864FF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4" y="1252537"/>
            <a:ext cx="4397375" cy="263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90408-5855-15E3-2D65-B11501441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252537"/>
            <a:ext cx="4397375" cy="263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53852D-0BA0-BADE-7D7D-303A55AEDF30}"/>
              </a:ext>
            </a:extLst>
          </p:cNvPr>
          <p:cNvSpPr txBox="1"/>
          <p:nvPr/>
        </p:nvSpPr>
        <p:spPr>
          <a:xfrm>
            <a:off x="6961487" y="2110084"/>
            <a:ext cx="108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4.3 %</a:t>
            </a:r>
          </a:p>
        </p:txBody>
      </p: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94DD6B62-B891-F0D2-8F79-EF313C880F03}"/>
              </a:ext>
            </a:extLst>
          </p:cNvPr>
          <p:cNvSpPr/>
          <p:nvPr/>
        </p:nvSpPr>
        <p:spPr>
          <a:xfrm>
            <a:off x="6844683" y="1757779"/>
            <a:ext cx="1199880" cy="1029810"/>
          </a:xfrm>
          <a:prstGeom prst="verticalScroll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50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9"/>
          <p:cNvSpPr txBox="1">
            <a:spLocks noGrp="1"/>
          </p:cNvSpPr>
          <p:nvPr>
            <p:ph type="title"/>
          </p:nvPr>
        </p:nvSpPr>
        <p:spPr>
          <a:xfrm>
            <a:off x="1024174" y="2379938"/>
            <a:ext cx="4075363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Cardiac Cycle &amp; Action Potential</a:t>
            </a:r>
            <a:endParaRPr dirty="0"/>
          </a:p>
        </p:txBody>
      </p:sp>
      <p:sp>
        <p:nvSpPr>
          <p:cNvPr id="816" name="Google Shape;816;p39"/>
          <p:cNvSpPr txBox="1">
            <a:spLocks noGrp="1"/>
          </p:cNvSpPr>
          <p:nvPr>
            <p:ph type="title" idx="2"/>
          </p:nvPr>
        </p:nvSpPr>
        <p:spPr>
          <a:xfrm>
            <a:off x="1024175" y="147394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I:1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974" y="324563"/>
            <a:ext cx="5862051" cy="572700"/>
          </a:xfrm>
        </p:spPr>
        <p:txBody>
          <a:bodyPr/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10440"/>
                </a:solidFill>
                <a:effectLst/>
                <a:uLnTx/>
                <a:uFillTx/>
                <a:latin typeface="Outfit ExtraBold"/>
                <a:sym typeface="Outfit ExtraBold"/>
              </a:rPr>
              <a:t>CONCLUSION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90408-5855-15E3-2D65-B11501441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04" y="2425178"/>
            <a:ext cx="2573215" cy="1543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31608F-115D-E6EB-5E8D-E6905DB1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387" y="1355496"/>
            <a:ext cx="5286043" cy="7457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D5829-3CEC-BEAB-470F-F81065564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399"/>
          <a:stretch/>
        </p:blipFill>
        <p:spPr bwMode="auto">
          <a:xfrm>
            <a:off x="746926" y="2425178"/>
            <a:ext cx="3175717" cy="745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E54271-D53B-9590-10E5-A6EB5436DE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r="9775" b="7051"/>
          <a:stretch/>
        </p:blipFill>
        <p:spPr bwMode="auto">
          <a:xfrm>
            <a:off x="2320497" y="3222826"/>
            <a:ext cx="3204291" cy="746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27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10B3-C5F9-8171-E1E0-99E930C9C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974" y="1816012"/>
            <a:ext cx="5862051" cy="572700"/>
          </a:xfrm>
        </p:spPr>
        <p:txBody>
          <a:bodyPr/>
          <a:lstStyle/>
          <a:p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010440"/>
                </a:solidFill>
                <a:effectLst/>
                <a:uLnTx/>
                <a:uFillTx/>
                <a:latin typeface="Outfit ExtraBold"/>
                <a:sym typeface="Outfit ExtraBold"/>
              </a:rPr>
              <a:t>THANK </a:t>
            </a:r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utfit ExtraBold"/>
                <a:sym typeface="Outfit ExtraBold"/>
              </a:rPr>
              <a:t>YOU</a:t>
            </a:r>
            <a:endParaRPr lang="en-US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09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Cardiac Cycle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F71881-DFED-3005-6D06-023E880ED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3"/>
          <a:stretch/>
        </p:blipFill>
        <p:spPr>
          <a:xfrm>
            <a:off x="2283926" y="1098789"/>
            <a:ext cx="4576148" cy="3464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Cardiac Action Potential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1FC4C-98AA-BDB9-93AD-241BB539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40" y="1398557"/>
            <a:ext cx="3416060" cy="2346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FDD2C7-C7DD-9863-2566-9046A68FE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565" y="1398556"/>
            <a:ext cx="2542250" cy="2346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D944E0-61A8-5A93-D56F-55A13C13BF32}"/>
              </a:ext>
            </a:extLst>
          </p:cNvPr>
          <p:cNvSpPr txBox="1"/>
          <p:nvPr/>
        </p:nvSpPr>
        <p:spPr>
          <a:xfrm>
            <a:off x="1890346" y="1151792"/>
            <a:ext cx="186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Pacemaker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E439D-DDF9-9BD5-17FD-39B13B88AB2C}"/>
              </a:ext>
            </a:extLst>
          </p:cNvPr>
          <p:cNvSpPr txBox="1"/>
          <p:nvPr/>
        </p:nvSpPr>
        <p:spPr>
          <a:xfrm>
            <a:off x="5603631" y="1150303"/>
            <a:ext cx="186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 Cell</a:t>
            </a:r>
          </a:p>
        </p:txBody>
      </p:sp>
    </p:spTree>
    <p:extLst>
      <p:ext uri="{BB962C8B-B14F-4D97-AF65-F5344CB8AC3E}">
        <p14:creationId xmlns:p14="http://schemas.microsoft.com/office/powerpoint/2010/main" val="26230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1"/>
          <p:cNvSpPr txBox="1">
            <a:spLocks noGrp="1"/>
          </p:cNvSpPr>
          <p:nvPr>
            <p:ph type="title"/>
          </p:nvPr>
        </p:nvSpPr>
        <p:spPr>
          <a:xfrm>
            <a:off x="2110154" y="2545763"/>
            <a:ext cx="4927596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Cardiac Conduction</a:t>
            </a:r>
          </a:p>
        </p:txBody>
      </p:sp>
      <p:sp>
        <p:nvSpPr>
          <p:cNvPr id="1102" name="Google Shape;1102;p51"/>
          <p:cNvSpPr txBox="1">
            <a:spLocks noGrp="1"/>
          </p:cNvSpPr>
          <p:nvPr>
            <p:ph type="title" idx="2"/>
          </p:nvPr>
        </p:nvSpPr>
        <p:spPr>
          <a:xfrm>
            <a:off x="5762450" y="1631644"/>
            <a:ext cx="1275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I:2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rdiovascular Diseases: Arrhythmia by Slidesgo">
  <a:themeElements>
    <a:clrScheme name="Simple Light">
      <a:dk1>
        <a:srgbClr val="010440"/>
      </a:dk1>
      <a:lt1>
        <a:srgbClr val="F2F2F2"/>
      </a:lt1>
      <a:dk2>
        <a:srgbClr val="9E9E9E"/>
      </a:dk2>
      <a:lt2>
        <a:srgbClr val="D93B48"/>
      </a:lt2>
      <a:accent1>
        <a:srgbClr val="A2293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4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1478</Words>
  <Application>Microsoft Office PowerPoint</Application>
  <PresentationFormat>On-screen Show (16:9)</PresentationFormat>
  <Paragraphs>376</Paragraphs>
  <Slides>61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Cambria Math</vt:lpstr>
      <vt:lpstr>Wingdings</vt:lpstr>
      <vt:lpstr>Calibri</vt:lpstr>
      <vt:lpstr>Times New Roman</vt:lpstr>
      <vt:lpstr>Outfit</vt:lpstr>
      <vt:lpstr>Karla</vt:lpstr>
      <vt:lpstr>Outfit ExtraBold</vt:lpstr>
      <vt:lpstr>Cardiovascular Diseases: Arrhythmia by Slidesgo</vt:lpstr>
      <vt:lpstr>PowerPoint Presentation</vt:lpstr>
      <vt:lpstr>PowerPoint Presentation</vt:lpstr>
      <vt:lpstr>Introduction</vt:lpstr>
      <vt:lpstr>Introduction</vt:lpstr>
      <vt:lpstr>Chapter I  THE HEART MUSCLE</vt:lpstr>
      <vt:lpstr>Cardiac Cycle &amp; Action Potential</vt:lpstr>
      <vt:lpstr>Cardiac Cycle</vt:lpstr>
      <vt:lpstr>Cardiac Action Potential</vt:lpstr>
      <vt:lpstr>Cardiac Conduction</vt:lpstr>
      <vt:lpstr>Normal Conduction</vt:lpstr>
      <vt:lpstr>ECG: Sum of Action Potentials</vt:lpstr>
      <vt:lpstr>General ECG signal</vt:lpstr>
      <vt:lpstr>How to read an ECG/EKG</vt:lpstr>
      <vt:lpstr>12-Lead ECG</vt:lpstr>
      <vt:lpstr>Understanding ECG</vt:lpstr>
      <vt:lpstr>Cardiac Arrhythmias</vt:lpstr>
      <vt:lpstr>Different Cardiac Arrhythmias</vt:lpstr>
      <vt:lpstr>Ventricular tachycardia</vt:lpstr>
      <vt:lpstr>Monomorphic vs Polymrophic VT</vt:lpstr>
      <vt:lpstr>Premature Ventricular Contractions</vt:lpstr>
      <vt:lpstr>PVC</vt:lpstr>
      <vt:lpstr>Correlation</vt:lpstr>
      <vt:lpstr>Cardiac ablation</vt:lpstr>
      <vt:lpstr>Limitations</vt:lpstr>
      <vt:lpstr>Chapter II  CLASSIFICATION OF QRS COMPLEXES</vt:lpstr>
      <vt:lpstr>Introduction</vt:lpstr>
      <vt:lpstr>Simplifications</vt:lpstr>
      <vt:lpstr>Data Sets</vt:lpstr>
      <vt:lpstr>Polymorphic VT Data</vt:lpstr>
      <vt:lpstr>Visualizations</vt:lpstr>
      <vt:lpstr>Polymorphic Visualization</vt:lpstr>
      <vt:lpstr>Polymorphic Data Sampling</vt:lpstr>
      <vt:lpstr>Cleaning &amp; Choosing</vt:lpstr>
      <vt:lpstr>Choosing: Right Slices</vt:lpstr>
      <vt:lpstr>Choosing: Rejected Slices</vt:lpstr>
      <vt:lpstr>Chosen Slices</vt:lpstr>
      <vt:lpstr>Preprocessing</vt:lpstr>
      <vt:lpstr>Preparation</vt:lpstr>
      <vt:lpstr>Filter: Savitzky–Golay filter</vt:lpstr>
      <vt:lpstr>Convolutional Neural Network</vt:lpstr>
      <vt:lpstr>CNN Architecture</vt:lpstr>
      <vt:lpstr>CNN main components (1)</vt:lpstr>
      <vt:lpstr>CNN main components (2)</vt:lpstr>
      <vt:lpstr>Applying the CNN on the preprocessed data set </vt:lpstr>
      <vt:lpstr>Results &amp; Conclusion</vt:lpstr>
      <vt:lpstr>Result</vt:lpstr>
      <vt:lpstr>Chapter III  SIMULATION OF ECG SIGNALS</vt:lpstr>
      <vt:lpstr>Simulation: Prediction Model</vt:lpstr>
      <vt:lpstr>Simulation using the prediction of the model</vt:lpstr>
      <vt:lpstr>Simulation: Mathematical Model</vt:lpstr>
      <vt:lpstr>Mathematical Model (1)</vt:lpstr>
      <vt:lpstr>Mathematical Model (2)</vt:lpstr>
      <vt:lpstr>Mathematical Model (3)</vt:lpstr>
      <vt:lpstr>Simulation: QRS Precise Model</vt:lpstr>
      <vt:lpstr>Precise Model</vt:lpstr>
      <vt:lpstr>Least Mean Squares</vt:lpstr>
      <vt:lpstr>wavelet transform(1) </vt:lpstr>
      <vt:lpstr>wavelet transform(2) </vt:lpstr>
      <vt:lpstr>Resulted Simulation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heart muscle: How it works, ECG, VT &amp; PVC</dc:title>
  <cp:lastModifiedBy>karim sleiman</cp:lastModifiedBy>
  <cp:revision>17</cp:revision>
  <dcterms:modified xsi:type="dcterms:W3CDTF">2023-07-11T13:43:13Z</dcterms:modified>
</cp:coreProperties>
</file>